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eifangda\Desktop\Accelerometer.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zh-CN" altLang="en-US" dirty="0"/>
              <a:t>采样间隔</a:t>
            </a:r>
            <a:endParaRPr lang="zh-CN"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zh-CN"/>
        </a:p>
      </c:txPr>
    </c:title>
    <c:autoTitleDeleted val="0"/>
    <c:plotArea>
      <c:layout/>
      <c:scatterChart>
        <c:scatterStyle val="lineMarker"/>
        <c:varyColors val="0"/>
        <c:ser>
          <c:idx val="0"/>
          <c:order val="0"/>
          <c:spPr>
            <a:ln w="25400" cap="rnd">
              <a:noFill/>
              <a:round/>
            </a:ln>
            <a:effectLst/>
          </c:spPr>
          <c:marker>
            <c:symbol val="diamond"/>
            <c:size val="6"/>
            <c:spPr>
              <a:solidFill>
                <a:schemeClr val="lt1"/>
              </a:solidFill>
              <a:ln w="15875">
                <a:solidFill>
                  <a:schemeClr val="dk1">
                    <a:tint val="88500"/>
                  </a:schemeClr>
                </a:solidFill>
                <a:round/>
              </a:ln>
              <a:effectLst/>
            </c:spPr>
          </c:marker>
          <c:yVal>
            <c:numRef>
              <c:f>Accelerometer!$G$3:$G$722</c:f>
              <c:numCache>
                <c:formatCode>General</c:formatCode>
                <c:ptCount val="720"/>
                <c:pt idx="0">
                  <c:v>9.9968261718749972E-3</c:v>
                </c:pt>
                <c:pt idx="1">
                  <c:v>1.0003173828125003E-2</c:v>
                </c:pt>
                <c:pt idx="2">
                  <c:v>9.9968261718750007E-3</c:v>
                </c:pt>
                <c:pt idx="3">
                  <c:v>9.999999999999995E-3</c:v>
                </c:pt>
                <c:pt idx="4">
                  <c:v>1.0003417968749997E-2</c:v>
                </c:pt>
                <c:pt idx="5">
                  <c:v>9.9997558593750008E-3</c:v>
                </c:pt>
                <c:pt idx="6">
                  <c:v>9.9968261718750007E-3</c:v>
                </c:pt>
                <c:pt idx="7">
                  <c:v>1.0000000000000009E-2</c:v>
                </c:pt>
                <c:pt idx="8">
                  <c:v>9.999999999999995E-3</c:v>
                </c:pt>
                <c:pt idx="9">
                  <c:v>1.0000000000000009E-2</c:v>
                </c:pt>
                <c:pt idx="10">
                  <c:v>1.0001464843750002E-2</c:v>
                </c:pt>
                <c:pt idx="11">
                  <c:v>9.998535156249988E-3</c:v>
                </c:pt>
                <c:pt idx="12">
                  <c:v>1.0000000000000009E-2</c:v>
                </c:pt>
                <c:pt idx="13">
                  <c:v>9.9999999999999811E-3</c:v>
                </c:pt>
                <c:pt idx="14">
                  <c:v>1.0000000000000009E-2</c:v>
                </c:pt>
                <c:pt idx="15">
                  <c:v>1.0000000000000009E-2</c:v>
                </c:pt>
                <c:pt idx="16">
                  <c:v>9.9999999999999811E-3</c:v>
                </c:pt>
                <c:pt idx="17">
                  <c:v>1.0001708984375024E-2</c:v>
                </c:pt>
                <c:pt idx="18">
                  <c:v>9.9982910156249938E-3</c:v>
                </c:pt>
                <c:pt idx="19">
                  <c:v>1.0000000000000009E-2</c:v>
                </c:pt>
                <c:pt idx="20">
                  <c:v>9.9999999999999811E-3</c:v>
                </c:pt>
                <c:pt idx="21">
                  <c:v>1.0000000000000009E-2</c:v>
                </c:pt>
                <c:pt idx="22">
                  <c:v>9.9999999999999811E-3</c:v>
                </c:pt>
                <c:pt idx="23">
                  <c:v>1.0000000000000009E-2</c:v>
                </c:pt>
                <c:pt idx="24">
                  <c:v>1.000146484375003E-2</c:v>
                </c:pt>
                <c:pt idx="25">
                  <c:v>1.0000244140625003E-2</c:v>
                </c:pt>
                <c:pt idx="26">
                  <c:v>9.9982910156249938E-3</c:v>
                </c:pt>
                <c:pt idx="27">
                  <c:v>9.9999999999999534E-3</c:v>
                </c:pt>
                <c:pt idx="28">
                  <c:v>1.0000000000000009E-2</c:v>
                </c:pt>
                <c:pt idx="29">
                  <c:v>1.0000000000000009E-2</c:v>
                </c:pt>
                <c:pt idx="30">
                  <c:v>1.0000000000000009E-2</c:v>
                </c:pt>
                <c:pt idx="31">
                  <c:v>1.0001708984375024E-2</c:v>
                </c:pt>
                <c:pt idx="32">
                  <c:v>9.9997558593749591E-3</c:v>
                </c:pt>
                <c:pt idx="33">
                  <c:v>1.0000244140625003E-2</c:v>
                </c:pt>
                <c:pt idx="34">
                  <c:v>9.9982910156249938E-3</c:v>
                </c:pt>
                <c:pt idx="35">
                  <c:v>1.0000000000000009E-2</c:v>
                </c:pt>
                <c:pt idx="36">
                  <c:v>1.0003417968749984E-2</c:v>
                </c:pt>
                <c:pt idx="37">
                  <c:v>9.9965820312500342E-3</c:v>
                </c:pt>
                <c:pt idx="38">
                  <c:v>1.0001464843749974E-2</c:v>
                </c:pt>
                <c:pt idx="39">
                  <c:v>1.0000244140625003E-2</c:v>
                </c:pt>
                <c:pt idx="40">
                  <c:v>9.9982910156249938E-3</c:v>
                </c:pt>
                <c:pt idx="41">
                  <c:v>1.0000000000000009E-2</c:v>
                </c:pt>
                <c:pt idx="42">
                  <c:v>1.0000000000000009E-2</c:v>
                </c:pt>
                <c:pt idx="43">
                  <c:v>1.0000000000000009E-2</c:v>
                </c:pt>
                <c:pt idx="44">
                  <c:v>1.0000000000000009E-2</c:v>
                </c:pt>
                <c:pt idx="45">
                  <c:v>1.0001708984374968E-2</c:v>
                </c:pt>
                <c:pt idx="46">
                  <c:v>9.9997558593750147E-3</c:v>
                </c:pt>
                <c:pt idx="47">
                  <c:v>9.9985351562500435E-3</c:v>
                </c:pt>
                <c:pt idx="48">
                  <c:v>1.0000000000000009E-2</c:v>
                </c:pt>
                <c:pt idx="49">
                  <c:v>9.9999999999998979E-3</c:v>
                </c:pt>
                <c:pt idx="50">
                  <c:v>1.0000000000000009E-2</c:v>
                </c:pt>
                <c:pt idx="51">
                  <c:v>1.0000000000000009E-2</c:v>
                </c:pt>
                <c:pt idx="52">
                  <c:v>1.0000000000000009E-2</c:v>
                </c:pt>
                <c:pt idx="53">
                  <c:v>1.0001708984375024E-2</c:v>
                </c:pt>
                <c:pt idx="54">
                  <c:v>9.9997558593749591E-3</c:v>
                </c:pt>
                <c:pt idx="55">
                  <c:v>9.9985351562500435E-3</c:v>
                </c:pt>
                <c:pt idx="56">
                  <c:v>1.0000000000000009E-2</c:v>
                </c:pt>
                <c:pt idx="57">
                  <c:v>1.0000000000000009E-2</c:v>
                </c:pt>
                <c:pt idx="58">
                  <c:v>1.0000000000000009E-2</c:v>
                </c:pt>
                <c:pt idx="59">
                  <c:v>1.0034423828125028E-2</c:v>
                </c:pt>
                <c:pt idx="60">
                  <c:v>9.9655761718749902E-3</c:v>
                </c:pt>
                <c:pt idx="61">
                  <c:v>1.0000000000000009E-2</c:v>
                </c:pt>
                <c:pt idx="62">
                  <c:v>9.9999999999998979E-3</c:v>
                </c:pt>
                <c:pt idx="63">
                  <c:v>1.0000000000000009E-2</c:v>
                </c:pt>
                <c:pt idx="64">
                  <c:v>1.0000000000000009E-2</c:v>
                </c:pt>
                <c:pt idx="65">
                  <c:v>1.0000000000000009E-2</c:v>
                </c:pt>
                <c:pt idx="66">
                  <c:v>1.0000000000000009E-2</c:v>
                </c:pt>
                <c:pt idx="67">
                  <c:v>1.0000000000000009E-2</c:v>
                </c:pt>
                <c:pt idx="68">
                  <c:v>1.0000000000000009E-2</c:v>
                </c:pt>
                <c:pt idx="69">
                  <c:v>1.0000000000000009E-2</c:v>
                </c:pt>
                <c:pt idx="70">
                  <c:v>1.0003173828124989E-2</c:v>
                </c:pt>
                <c:pt idx="71">
                  <c:v>9.9985351562500435E-3</c:v>
                </c:pt>
                <c:pt idx="72">
                  <c:v>9.9997558593749591E-3</c:v>
                </c:pt>
                <c:pt idx="73">
                  <c:v>9.9985351562500435E-3</c:v>
                </c:pt>
                <c:pt idx="74">
                  <c:v>1.0001464843749974E-2</c:v>
                </c:pt>
                <c:pt idx="75">
                  <c:v>1.0000244140624948E-2</c:v>
                </c:pt>
                <c:pt idx="76">
                  <c:v>9.9982910156249938E-3</c:v>
                </c:pt>
                <c:pt idx="77">
                  <c:v>1.0000000000000009E-2</c:v>
                </c:pt>
                <c:pt idx="78">
                  <c:v>1.0003173828124989E-2</c:v>
                </c:pt>
                <c:pt idx="79">
                  <c:v>9.9968261718750284E-3</c:v>
                </c:pt>
                <c:pt idx="80">
                  <c:v>1.0003417968750039E-2</c:v>
                </c:pt>
                <c:pt idx="81">
                  <c:v>9.9997558593749591E-3</c:v>
                </c:pt>
                <c:pt idx="82">
                  <c:v>1.0000000000000009E-2</c:v>
                </c:pt>
                <c:pt idx="83">
                  <c:v>1.0000000000000009E-2</c:v>
                </c:pt>
                <c:pt idx="84">
                  <c:v>1.0000244140624948E-2</c:v>
                </c:pt>
                <c:pt idx="85">
                  <c:v>9.9997558593750702E-3</c:v>
                </c:pt>
                <c:pt idx="86">
                  <c:v>1.0000000000000009E-2</c:v>
                </c:pt>
                <c:pt idx="87">
                  <c:v>1.0000000000000009E-2</c:v>
                </c:pt>
                <c:pt idx="88">
                  <c:v>1.0000244140624948E-2</c:v>
                </c:pt>
                <c:pt idx="89">
                  <c:v>9.9997558593749591E-3</c:v>
                </c:pt>
                <c:pt idx="90">
                  <c:v>1.0000000000000009E-2</c:v>
                </c:pt>
                <c:pt idx="91">
                  <c:v>9.9968261718750284E-3</c:v>
                </c:pt>
                <c:pt idx="92">
                  <c:v>1.0000000000000009E-2</c:v>
                </c:pt>
                <c:pt idx="93">
                  <c:v>1.0003173828124989E-2</c:v>
                </c:pt>
                <c:pt idx="94">
                  <c:v>9.9982910156249938E-3</c:v>
                </c:pt>
                <c:pt idx="95">
                  <c:v>1.0001708984375024E-2</c:v>
                </c:pt>
                <c:pt idx="96">
                  <c:v>1.0000244140624948E-2</c:v>
                </c:pt>
                <c:pt idx="97">
                  <c:v>9.9997558593700742E-3</c:v>
                </c:pt>
                <c:pt idx="98">
                  <c:v>1.0000000000000009E-2</c:v>
                </c:pt>
                <c:pt idx="99">
                  <c:v>1.0000000000000009E-2</c:v>
                </c:pt>
                <c:pt idx="100">
                  <c:v>1.0000244140629944E-2</c:v>
                </c:pt>
                <c:pt idx="101">
                  <c:v>9.9965820312499787E-3</c:v>
                </c:pt>
                <c:pt idx="102">
                  <c:v>1.0003173828120104E-2</c:v>
                </c:pt>
                <c:pt idx="103">
                  <c:v>1.0000000000000009E-2</c:v>
                </c:pt>
                <c:pt idx="104">
                  <c:v>1.0000244140629944E-2</c:v>
                </c:pt>
                <c:pt idx="105">
                  <c:v>9.9997558593700742E-3</c:v>
                </c:pt>
                <c:pt idx="106">
                  <c:v>1.0000000000000009E-2</c:v>
                </c:pt>
                <c:pt idx="107">
                  <c:v>9.9999999999997868E-3</c:v>
                </c:pt>
                <c:pt idx="108">
                  <c:v>9.9982910156302118E-3</c:v>
                </c:pt>
                <c:pt idx="109">
                  <c:v>1.0000244140619952E-2</c:v>
                </c:pt>
                <c:pt idx="110">
                  <c:v>9.9997558593798441E-3</c:v>
                </c:pt>
                <c:pt idx="111">
                  <c:v>1.0001708984370028E-2</c:v>
                </c:pt>
                <c:pt idx="112">
                  <c:v>9.9968261718801354E-3</c:v>
                </c:pt>
                <c:pt idx="113">
                  <c:v>1.0001708984370028E-2</c:v>
                </c:pt>
                <c:pt idx="114">
                  <c:v>9.9982910156299898E-3</c:v>
                </c:pt>
                <c:pt idx="115">
                  <c:v>1.0003173828119882E-2</c:v>
                </c:pt>
                <c:pt idx="116">
                  <c:v>1.0000244140629944E-2</c:v>
                </c:pt>
                <c:pt idx="117">
                  <c:v>9.9997558593700742E-3</c:v>
                </c:pt>
                <c:pt idx="118">
                  <c:v>1.0000000000000009E-2</c:v>
                </c:pt>
                <c:pt idx="119">
                  <c:v>1.0000000000000009E-2</c:v>
                </c:pt>
                <c:pt idx="120">
                  <c:v>9.9968261718799134E-3</c:v>
                </c:pt>
                <c:pt idx="121">
                  <c:v>1.0000000000000009E-2</c:v>
                </c:pt>
                <c:pt idx="122">
                  <c:v>1.0003173828120104E-2</c:v>
                </c:pt>
                <c:pt idx="123">
                  <c:v>1.0000000000000009E-2</c:v>
                </c:pt>
                <c:pt idx="124">
                  <c:v>1.0000244140629944E-2</c:v>
                </c:pt>
                <c:pt idx="125">
                  <c:v>9.9997558593700742E-3</c:v>
                </c:pt>
                <c:pt idx="126">
                  <c:v>1.0000000000000009E-2</c:v>
                </c:pt>
                <c:pt idx="127">
                  <c:v>9.9985351562499325E-3</c:v>
                </c:pt>
                <c:pt idx="128">
                  <c:v>1.000170898438002E-2</c:v>
                </c:pt>
                <c:pt idx="129">
                  <c:v>9.9997558593700742E-3</c:v>
                </c:pt>
                <c:pt idx="130">
                  <c:v>1.0000000000000009E-2</c:v>
                </c:pt>
                <c:pt idx="131">
                  <c:v>1.0000000000000009E-2</c:v>
                </c:pt>
                <c:pt idx="132">
                  <c:v>1.0000244140629944E-2</c:v>
                </c:pt>
                <c:pt idx="133">
                  <c:v>9.9997558593698521E-3</c:v>
                </c:pt>
                <c:pt idx="134">
                  <c:v>1.0000000000000009E-2</c:v>
                </c:pt>
                <c:pt idx="135">
                  <c:v>1.0000000000000009E-2</c:v>
                </c:pt>
                <c:pt idx="136">
                  <c:v>1.0000244140630166E-2</c:v>
                </c:pt>
                <c:pt idx="137">
                  <c:v>9.9997558593698521E-3</c:v>
                </c:pt>
                <c:pt idx="138">
                  <c:v>1.0000000000000009E-2</c:v>
                </c:pt>
                <c:pt idx="139">
                  <c:v>1.0000000000000009E-2</c:v>
                </c:pt>
                <c:pt idx="140">
                  <c:v>1.0000244140629944E-2</c:v>
                </c:pt>
                <c:pt idx="141">
                  <c:v>9.9997558593700742E-3</c:v>
                </c:pt>
                <c:pt idx="142">
                  <c:v>1.0000000000000009E-2</c:v>
                </c:pt>
                <c:pt idx="143">
                  <c:v>1.0000000000000009E-2</c:v>
                </c:pt>
                <c:pt idx="144">
                  <c:v>1.0000244140629944E-2</c:v>
                </c:pt>
                <c:pt idx="145">
                  <c:v>9.9997558593700742E-3</c:v>
                </c:pt>
                <c:pt idx="146">
                  <c:v>1.0000000000000009E-2</c:v>
                </c:pt>
                <c:pt idx="147">
                  <c:v>1.0000000000000009E-2</c:v>
                </c:pt>
                <c:pt idx="148">
                  <c:v>1.0000244140629944E-2</c:v>
                </c:pt>
                <c:pt idx="149">
                  <c:v>9.9965820312499787E-3</c:v>
                </c:pt>
                <c:pt idx="150">
                  <c:v>1.0003173828120104E-2</c:v>
                </c:pt>
                <c:pt idx="151">
                  <c:v>1.0000000000000009E-2</c:v>
                </c:pt>
                <c:pt idx="152">
                  <c:v>1.0000244140629944E-2</c:v>
                </c:pt>
                <c:pt idx="153">
                  <c:v>9.9997558593700742E-3</c:v>
                </c:pt>
                <c:pt idx="154">
                  <c:v>1.0000000000000009E-2</c:v>
                </c:pt>
                <c:pt idx="155">
                  <c:v>1.0000000000000009E-2</c:v>
                </c:pt>
                <c:pt idx="156">
                  <c:v>1.0000244140629944E-2</c:v>
                </c:pt>
                <c:pt idx="157">
                  <c:v>9.9997558593698521E-3</c:v>
                </c:pt>
                <c:pt idx="158">
                  <c:v>1.0000000000000009E-2</c:v>
                </c:pt>
                <c:pt idx="159">
                  <c:v>1.0000000000000009E-2</c:v>
                </c:pt>
                <c:pt idx="160">
                  <c:v>1.0000244140630166E-2</c:v>
                </c:pt>
                <c:pt idx="161">
                  <c:v>9.9997558593698521E-3</c:v>
                </c:pt>
                <c:pt idx="162">
                  <c:v>1.0000000000000009E-2</c:v>
                </c:pt>
                <c:pt idx="163">
                  <c:v>1.0000000000000009E-2</c:v>
                </c:pt>
                <c:pt idx="164">
                  <c:v>1.0000244140630166E-2</c:v>
                </c:pt>
                <c:pt idx="165">
                  <c:v>9.9997558593698521E-3</c:v>
                </c:pt>
                <c:pt idx="166">
                  <c:v>1.0000000000000009E-2</c:v>
                </c:pt>
                <c:pt idx="167">
                  <c:v>1.0000000000000009E-2</c:v>
                </c:pt>
                <c:pt idx="168">
                  <c:v>1.0000244140629944E-2</c:v>
                </c:pt>
                <c:pt idx="169">
                  <c:v>9.9997558593700742E-3</c:v>
                </c:pt>
                <c:pt idx="170">
                  <c:v>1.0000000000000009E-2</c:v>
                </c:pt>
                <c:pt idx="171">
                  <c:v>1.0000000000000009E-2</c:v>
                </c:pt>
                <c:pt idx="172">
                  <c:v>1.0000244140629944E-2</c:v>
                </c:pt>
                <c:pt idx="173">
                  <c:v>9.9997558593700742E-3</c:v>
                </c:pt>
                <c:pt idx="174">
                  <c:v>1.0000000000000009E-2</c:v>
                </c:pt>
                <c:pt idx="175">
                  <c:v>1.0000000000000009E-2</c:v>
                </c:pt>
                <c:pt idx="176">
                  <c:v>1.0000244140629944E-2</c:v>
                </c:pt>
                <c:pt idx="177">
                  <c:v>9.9997558593700742E-3</c:v>
                </c:pt>
                <c:pt idx="178">
                  <c:v>1.0000000000000009E-2</c:v>
                </c:pt>
                <c:pt idx="179">
                  <c:v>1.0003173828129874E-2</c:v>
                </c:pt>
                <c:pt idx="180">
                  <c:v>9.9970703125000782E-3</c:v>
                </c:pt>
                <c:pt idx="181">
                  <c:v>9.9997558593700742E-3</c:v>
                </c:pt>
                <c:pt idx="182">
                  <c:v>9.9999999999997868E-3</c:v>
                </c:pt>
                <c:pt idx="183">
                  <c:v>1.0000000000000009E-2</c:v>
                </c:pt>
                <c:pt idx="184">
                  <c:v>1.0000244140630166E-2</c:v>
                </c:pt>
                <c:pt idx="185">
                  <c:v>9.9997558593698521E-3</c:v>
                </c:pt>
                <c:pt idx="186">
                  <c:v>1.0000000000000009E-2</c:v>
                </c:pt>
                <c:pt idx="187">
                  <c:v>1.0000000000000009E-2</c:v>
                </c:pt>
                <c:pt idx="188">
                  <c:v>1.0000244140630166E-2</c:v>
                </c:pt>
                <c:pt idx="189">
                  <c:v>9.9997558593698521E-3</c:v>
                </c:pt>
                <c:pt idx="190">
                  <c:v>1.0000000000000009E-2</c:v>
                </c:pt>
                <c:pt idx="191">
                  <c:v>1.0000000000000009E-2</c:v>
                </c:pt>
                <c:pt idx="192">
                  <c:v>1.0000244140629944E-2</c:v>
                </c:pt>
                <c:pt idx="193">
                  <c:v>9.9997558593700742E-3</c:v>
                </c:pt>
                <c:pt idx="194">
                  <c:v>1.0000000000000009E-2</c:v>
                </c:pt>
                <c:pt idx="195">
                  <c:v>1.0000000000000009E-2</c:v>
                </c:pt>
                <c:pt idx="196">
                  <c:v>9.9982910156299898E-3</c:v>
                </c:pt>
                <c:pt idx="197">
                  <c:v>1.0000244140619952E-2</c:v>
                </c:pt>
                <c:pt idx="198">
                  <c:v>9.9982910156302118E-3</c:v>
                </c:pt>
                <c:pt idx="199">
                  <c:v>1.000317382811966E-2</c:v>
                </c:pt>
                <c:pt idx="200">
                  <c:v>1.0000244140630166E-2</c:v>
                </c:pt>
                <c:pt idx="201">
                  <c:v>9.9997558593698521E-3</c:v>
                </c:pt>
                <c:pt idx="202">
                  <c:v>9.9968261718803575E-3</c:v>
                </c:pt>
                <c:pt idx="203">
                  <c:v>1.0001708984369806E-2</c:v>
                </c:pt>
                <c:pt idx="204">
                  <c:v>9.9997558593800662E-3</c:v>
                </c:pt>
                <c:pt idx="205">
                  <c:v>9.9985351562499325E-3</c:v>
                </c:pt>
                <c:pt idx="206">
                  <c:v>9.9999999999997868E-3</c:v>
                </c:pt>
                <c:pt idx="207">
                  <c:v>1.0000000000000231E-2</c:v>
                </c:pt>
                <c:pt idx="208">
                  <c:v>9.9999999999997868E-3</c:v>
                </c:pt>
                <c:pt idx="209">
                  <c:v>1.0000000000000231E-2</c:v>
                </c:pt>
                <c:pt idx="210">
                  <c:v>1.0001464843750085E-2</c:v>
                </c:pt>
                <c:pt idx="211">
                  <c:v>1.0000244140619952E-2</c:v>
                </c:pt>
                <c:pt idx="212">
                  <c:v>9.9982910156297677E-3</c:v>
                </c:pt>
                <c:pt idx="213">
                  <c:v>1.0000000000000231E-2</c:v>
                </c:pt>
                <c:pt idx="214">
                  <c:v>9.9999999999997868E-3</c:v>
                </c:pt>
                <c:pt idx="215">
                  <c:v>1.0000000000000231E-2</c:v>
                </c:pt>
                <c:pt idx="216">
                  <c:v>9.9999999999997868E-3</c:v>
                </c:pt>
                <c:pt idx="217">
                  <c:v>1.000170898437025E-2</c:v>
                </c:pt>
                <c:pt idx="218">
                  <c:v>9.9997558593800662E-3</c:v>
                </c:pt>
                <c:pt idx="219">
                  <c:v>9.9985351562499325E-3</c:v>
                </c:pt>
                <c:pt idx="220">
                  <c:v>9.9999999999997868E-3</c:v>
                </c:pt>
                <c:pt idx="221">
                  <c:v>1.0000000000000231E-2</c:v>
                </c:pt>
                <c:pt idx="222">
                  <c:v>9.9999999999997868E-3</c:v>
                </c:pt>
                <c:pt idx="223">
                  <c:v>1.0000000000000231E-2</c:v>
                </c:pt>
                <c:pt idx="224">
                  <c:v>1.0001464843749641E-2</c:v>
                </c:pt>
                <c:pt idx="225">
                  <c:v>1.0000244140620396E-2</c:v>
                </c:pt>
                <c:pt idx="226">
                  <c:v>9.9982910156297677E-3</c:v>
                </c:pt>
                <c:pt idx="227">
                  <c:v>1.0000000000000231E-2</c:v>
                </c:pt>
                <c:pt idx="228">
                  <c:v>9.9999999999997868E-3</c:v>
                </c:pt>
                <c:pt idx="229">
                  <c:v>1.0000000000000231E-2</c:v>
                </c:pt>
                <c:pt idx="230">
                  <c:v>9.9999999999997868E-3</c:v>
                </c:pt>
                <c:pt idx="231">
                  <c:v>1.0001708984369806E-2</c:v>
                </c:pt>
                <c:pt idx="232">
                  <c:v>9.9997558593800662E-3</c:v>
                </c:pt>
                <c:pt idx="233">
                  <c:v>1.0000244140619952E-2</c:v>
                </c:pt>
                <c:pt idx="234">
                  <c:v>9.9982910156302118E-3</c:v>
                </c:pt>
                <c:pt idx="235">
                  <c:v>9.9999999999997868E-3</c:v>
                </c:pt>
                <c:pt idx="236">
                  <c:v>1.0000000000000231E-2</c:v>
                </c:pt>
                <c:pt idx="237">
                  <c:v>9.9999999999997868E-3</c:v>
                </c:pt>
                <c:pt idx="238">
                  <c:v>1.0001464843750085E-2</c:v>
                </c:pt>
                <c:pt idx="239">
                  <c:v>1.0000244140619952E-2</c:v>
                </c:pt>
                <c:pt idx="240">
                  <c:v>9.9997558593800662E-3</c:v>
                </c:pt>
                <c:pt idx="241">
                  <c:v>9.9985351562499325E-3</c:v>
                </c:pt>
                <c:pt idx="242">
                  <c:v>1.0000000000000231E-2</c:v>
                </c:pt>
                <c:pt idx="243">
                  <c:v>9.9999999999997868E-3</c:v>
                </c:pt>
                <c:pt idx="244">
                  <c:v>1.0000000000000231E-2</c:v>
                </c:pt>
                <c:pt idx="245">
                  <c:v>9.9999999999997868E-3</c:v>
                </c:pt>
                <c:pt idx="246">
                  <c:v>1.0001464843750085E-2</c:v>
                </c:pt>
                <c:pt idx="247">
                  <c:v>1.0000244140619952E-2</c:v>
                </c:pt>
                <c:pt idx="248">
                  <c:v>9.9982910156302118E-3</c:v>
                </c:pt>
                <c:pt idx="249">
                  <c:v>1.0001708984369806E-2</c:v>
                </c:pt>
                <c:pt idx="250">
                  <c:v>9.9982910156302118E-3</c:v>
                </c:pt>
                <c:pt idx="251">
                  <c:v>9.9999999999997868E-3</c:v>
                </c:pt>
                <c:pt idx="252">
                  <c:v>1.0000000000000231E-2</c:v>
                </c:pt>
                <c:pt idx="253">
                  <c:v>9.9999999999997868E-3</c:v>
                </c:pt>
                <c:pt idx="254">
                  <c:v>1.0000000000000231E-2</c:v>
                </c:pt>
                <c:pt idx="255">
                  <c:v>9.9999999999997868E-3</c:v>
                </c:pt>
                <c:pt idx="256">
                  <c:v>9.9999999999997868E-3</c:v>
                </c:pt>
                <c:pt idx="257">
                  <c:v>1.0000000000000231E-2</c:v>
                </c:pt>
                <c:pt idx="258">
                  <c:v>9.9999999999997868E-3</c:v>
                </c:pt>
                <c:pt idx="259">
                  <c:v>1.0000000000000231E-2</c:v>
                </c:pt>
                <c:pt idx="260">
                  <c:v>9.9999999999997868E-3</c:v>
                </c:pt>
                <c:pt idx="261">
                  <c:v>1.0000000000000231E-2</c:v>
                </c:pt>
                <c:pt idx="262">
                  <c:v>9.9999999999997868E-3</c:v>
                </c:pt>
                <c:pt idx="263">
                  <c:v>1.0000000000000231E-2</c:v>
                </c:pt>
                <c:pt idx="264">
                  <c:v>9.9999999999997868E-3</c:v>
                </c:pt>
                <c:pt idx="265">
                  <c:v>1.0000000000000231E-2</c:v>
                </c:pt>
                <c:pt idx="266">
                  <c:v>9.9999999999997868E-3</c:v>
                </c:pt>
                <c:pt idx="267">
                  <c:v>1.0000000000000231E-2</c:v>
                </c:pt>
                <c:pt idx="268">
                  <c:v>9.9999999999997868E-3</c:v>
                </c:pt>
                <c:pt idx="269">
                  <c:v>1.0000000000000231E-2</c:v>
                </c:pt>
                <c:pt idx="270">
                  <c:v>1.000317382811966E-2</c:v>
                </c:pt>
                <c:pt idx="271">
                  <c:v>9.9968261718803575E-3</c:v>
                </c:pt>
                <c:pt idx="272">
                  <c:v>1.0003417968750039E-2</c:v>
                </c:pt>
                <c:pt idx="273">
                  <c:v>9.9965820312499787E-3</c:v>
                </c:pt>
                <c:pt idx="274">
                  <c:v>1.0001464843749641E-2</c:v>
                </c:pt>
                <c:pt idx="275">
                  <c:v>1.0000244140620396E-2</c:v>
                </c:pt>
                <c:pt idx="276">
                  <c:v>9.9982910156297677E-3</c:v>
                </c:pt>
                <c:pt idx="277">
                  <c:v>1.0000000000000231E-2</c:v>
                </c:pt>
                <c:pt idx="278">
                  <c:v>9.9999999999997868E-3</c:v>
                </c:pt>
                <c:pt idx="279">
                  <c:v>1.0000000000000231E-2</c:v>
                </c:pt>
                <c:pt idx="280">
                  <c:v>9.9999999999997868E-3</c:v>
                </c:pt>
                <c:pt idx="281">
                  <c:v>1.0001708984369806E-2</c:v>
                </c:pt>
                <c:pt idx="282">
                  <c:v>9.9997558593800662E-3</c:v>
                </c:pt>
                <c:pt idx="283">
                  <c:v>9.9985351562499325E-3</c:v>
                </c:pt>
                <c:pt idx="284">
                  <c:v>1.0000000000000231E-2</c:v>
                </c:pt>
                <c:pt idx="285">
                  <c:v>9.9999999999997868E-3</c:v>
                </c:pt>
                <c:pt idx="286">
                  <c:v>1.0000000000000231E-2</c:v>
                </c:pt>
                <c:pt idx="287">
                  <c:v>9.9999999999997868E-3</c:v>
                </c:pt>
                <c:pt idx="288">
                  <c:v>1.0001464843750085E-2</c:v>
                </c:pt>
                <c:pt idx="289">
                  <c:v>1.0000244140619952E-2</c:v>
                </c:pt>
                <c:pt idx="290">
                  <c:v>9.9997558593800662E-3</c:v>
                </c:pt>
                <c:pt idx="291">
                  <c:v>9.9985351562499325E-3</c:v>
                </c:pt>
                <c:pt idx="292">
                  <c:v>1.0000000000000231E-2</c:v>
                </c:pt>
                <c:pt idx="293">
                  <c:v>9.9999999999997868E-3</c:v>
                </c:pt>
                <c:pt idx="294">
                  <c:v>1.0000000000000231E-2</c:v>
                </c:pt>
                <c:pt idx="295">
                  <c:v>9.9999999999997868E-3</c:v>
                </c:pt>
                <c:pt idx="296">
                  <c:v>1.0001464843750085E-2</c:v>
                </c:pt>
                <c:pt idx="297">
                  <c:v>1.0000244140619952E-2</c:v>
                </c:pt>
                <c:pt idx="298">
                  <c:v>9.9982910156302118E-3</c:v>
                </c:pt>
                <c:pt idx="299">
                  <c:v>9.9999999999997868E-3</c:v>
                </c:pt>
                <c:pt idx="300">
                  <c:v>1.0000000000000231E-2</c:v>
                </c:pt>
                <c:pt idx="301">
                  <c:v>9.9999999999997868E-3</c:v>
                </c:pt>
                <c:pt idx="302">
                  <c:v>1.0000000000000231E-2</c:v>
                </c:pt>
                <c:pt idx="303">
                  <c:v>1.000317382811966E-2</c:v>
                </c:pt>
                <c:pt idx="304">
                  <c:v>9.9982910156302118E-3</c:v>
                </c:pt>
                <c:pt idx="305">
                  <c:v>9.9985351562499325E-3</c:v>
                </c:pt>
                <c:pt idx="306">
                  <c:v>9.9999999999997868E-3</c:v>
                </c:pt>
                <c:pt idx="307">
                  <c:v>1.0000000000000231E-2</c:v>
                </c:pt>
                <c:pt idx="308">
                  <c:v>9.9999999999997868E-3</c:v>
                </c:pt>
                <c:pt idx="309">
                  <c:v>1.0000000000000231E-2</c:v>
                </c:pt>
                <c:pt idx="310">
                  <c:v>1.0001464843750085E-2</c:v>
                </c:pt>
                <c:pt idx="311">
                  <c:v>1.0000244140619952E-2</c:v>
                </c:pt>
                <c:pt idx="312">
                  <c:v>9.9982910156297677E-3</c:v>
                </c:pt>
                <c:pt idx="313">
                  <c:v>1.0000000000000231E-2</c:v>
                </c:pt>
                <c:pt idx="314">
                  <c:v>1.0001464843750085E-2</c:v>
                </c:pt>
                <c:pt idx="315">
                  <c:v>9.9985351562499325E-3</c:v>
                </c:pt>
                <c:pt idx="316">
                  <c:v>9.9999999999997868E-3</c:v>
                </c:pt>
                <c:pt idx="317">
                  <c:v>1.000170898437025E-2</c:v>
                </c:pt>
                <c:pt idx="318">
                  <c:v>9.9997558593800662E-3</c:v>
                </c:pt>
                <c:pt idx="319">
                  <c:v>9.9985351562499325E-3</c:v>
                </c:pt>
                <c:pt idx="320">
                  <c:v>9.9999999999997868E-3</c:v>
                </c:pt>
                <c:pt idx="321">
                  <c:v>1.0000000000000231E-2</c:v>
                </c:pt>
                <c:pt idx="322">
                  <c:v>9.9999999999997868E-3</c:v>
                </c:pt>
                <c:pt idx="323">
                  <c:v>1.0000000000000231E-2</c:v>
                </c:pt>
                <c:pt idx="324">
                  <c:v>1.0001464843749641E-2</c:v>
                </c:pt>
                <c:pt idx="325">
                  <c:v>1.0000244140620396E-2</c:v>
                </c:pt>
                <c:pt idx="326">
                  <c:v>9.9982910156297677E-3</c:v>
                </c:pt>
                <c:pt idx="327">
                  <c:v>1.0000000000000231E-2</c:v>
                </c:pt>
                <c:pt idx="328">
                  <c:v>9.9999999999997868E-3</c:v>
                </c:pt>
                <c:pt idx="329">
                  <c:v>1.0000000000000231E-2</c:v>
                </c:pt>
                <c:pt idx="330">
                  <c:v>9.9999999999997868E-3</c:v>
                </c:pt>
                <c:pt idx="331">
                  <c:v>1.0001708984369806E-2</c:v>
                </c:pt>
                <c:pt idx="332">
                  <c:v>9.9997558593800662E-3</c:v>
                </c:pt>
                <c:pt idx="333">
                  <c:v>1.0000244140619952E-2</c:v>
                </c:pt>
                <c:pt idx="334">
                  <c:v>9.9982910156302118E-3</c:v>
                </c:pt>
                <c:pt idx="335">
                  <c:v>9.9999999999997868E-3</c:v>
                </c:pt>
                <c:pt idx="336">
                  <c:v>1.0000000000000231E-2</c:v>
                </c:pt>
                <c:pt idx="337">
                  <c:v>9.9999999999997868E-3</c:v>
                </c:pt>
                <c:pt idx="338">
                  <c:v>1.0001464843750085E-2</c:v>
                </c:pt>
                <c:pt idx="339">
                  <c:v>1.0000244140619952E-2</c:v>
                </c:pt>
                <c:pt idx="340">
                  <c:v>9.9997558593800662E-3</c:v>
                </c:pt>
                <c:pt idx="341">
                  <c:v>9.9985351562499325E-3</c:v>
                </c:pt>
                <c:pt idx="342">
                  <c:v>1.0000000000000231E-2</c:v>
                </c:pt>
                <c:pt idx="343">
                  <c:v>9.9999999999997868E-3</c:v>
                </c:pt>
                <c:pt idx="344">
                  <c:v>1.0000000000000231E-2</c:v>
                </c:pt>
                <c:pt idx="345">
                  <c:v>9.9999999999997868E-3</c:v>
                </c:pt>
                <c:pt idx="346">
                  <c:v>1.0001464843750085E-2</c:v>
                </c:pt>
                <c:pt idx="347">
                  <c:v>1.0000244140619952E-2</c:v>
                </c:pt>
                <c:pt idx="348">
                  <c:v>9.9982910156302118E-3</c:v>
                </c:pt>
                <c:pt idx="349">
                  <c:v>9.9999999999997868E-3</c:v>
                </c:pt>
                <c:pt idx="350">
                  <c:v>1.0000000000000231E-2</c:v>
                </c:pt>
                <c:pt idx="351">
                  <c:v>9.9999999999997868E-3</c:v>
                </c:pt>
                <c:pt idx="352">
                  <c:v>1.0000000000000231E-2</c:v>
                </c:pt>
                <c:pt idx="353">
                  <c:v>1.0001708984369806E-2</c:v>
                </c:pt>
                <c:pt idx="354">
                  <c:v>9.9997558593800662E-3</c:v>
                </c:pt>
                <c:pt idx="355">
                  <c:v>9.9985351562499325E-3</c:v>
                </c:pt>
                <c:pt idx="356">
                  <c:v>9.9999999999997868E-3</c:v>
                </c:pt>
                <c:pt idx="357">
                  <c:v>1.0000000000000231E-2</c:v>
                </c:pt>
                <c:pt idx="358">
                  <c:v>9.9999999999997868E-3</c:v>
                </c:pt>
                <c:pt idx="359">
                  <c:v>1.0000000000000231E-2</c:v>
                </c:pt>
                <c:pt idx="360">
                  <c:v>1.0001464843750085E-2</c:v>
                </c:pt>
                <c:pt idx="361">
                  <c:v>1.0000244140619952E-2</c:v>
                </c:pt>
                <c:pt idx="362">
                  <c:v>9.9982910156297677E-3</c:v>
                </c:pt>
                <c:pt idx="363">
                  <c:v>1.0000000000000231E-2</c:v>
                </c:pt>
                <c:pt idx="364">
                  <c:v>9.9999999999997868E-3</c:v>
                </c:pt>
                <c:pt idx="365">
                  <c:v>1.0000000000000231E-2</c:v>
                </c:pt>
                <c:pt idx="366">
                  <c:v>9.9999999999997868E-3</c:v>
                </c:pt>
                <c:pt idx="367">
                  <c:v>1.000170898437025E-2</c:v>
                </c:pt>
                <c:pt idx="368">
                  <c:v>9.9997558593800662E-3</c:v>
                </c:pt>
                <c:pt idx="369">
                  <c:v>1.0001708984369806E-2</c:v>
                </c:pt>
                <c:pt idx="370">
                  <c:v>9.9968261718799134E-3</c:v>
                </c:pt>
                <c:pt idx="371">
                  <c:v>1.0000000000000231E-2</c:v>
                </c:pt>
                <c:pt idx="372">
                  <c:v>1.0003417968750039E-2</c:v>
                </c:pt>
                <c:pt idx="373">
                  <c:v>9.9965820312499787E-3</c:v>
                </c:pt>
                <c:pt idx="374">
                  <c:v>1.0001464843749641E-2</c:v>
                </c:pt>
                <c:pt idx="375">
                  <c:v>1.0000244140620396E-2</c:v>
                </c:pt>
                <c:pt idx="376">
                  <c:v>9.9982910156297677E-3</c:v>
                </c:pt>
                <c:pt idx="377">
                  <c:v>1.0000000000000231E-2</c:v>
                </c:pt>
                <c:pt idx="378">
                  <c:v>9.9999999999997868E-3</c:v>
                </c:pt>
                <c:pt idx="379">
                  <c:v>1.0000000000000231E-2</c:v>
                </c:pt>
                <c:pt idx="380">
                  <c:v>9.9999999999997868E-3</c:v>
                </c:pt>
                <c:pt idx="381">
                  <c:v>1.0001708984369806E-2</c:v>
                </c:pt>
                <c:pt idx="382">
                  <c:v>9.9997558593800662E-3</c:v>
                </c:pt>
                <c:pt idx="383">
                  <c:v>1.0000244140619952E-2</c:v>
                </c:pt>
                <c:pt idx="384">
                  <c:v>9.9982910156302118E-3</c:v>
                </c:pt>
                <c:pt idx="385">
                  <c:v>9.9999999999997868E-3</c:v>
                </c:pt>
                <c:pt idx="386">
                  <c:v>1.0000000000000231E-2</c:v>
                </c:pt>
                <c:pt idx="387">
                  <c:v>9.9999999999997868E-3</c:v>
                </c:pt>
                <c:pt idx="388">
                  <c:v>1.0001464843750085E-2</c:v>
                </c:pt>
                <c:pt idx="389">
                  <c:v>1.0000244140619952E-2</c:v>
                </c:pt>
                <c:pt idx="390">
                  <c:v>9.9997558593800662E-3</c:v>
                </c:pt>
                <c:pt idx="391">
                  <c:v>9.9985351562499325E-3</c:v>
                </c:pt>
                <c:pt idx="392">
                  <c:v>1.0000000000000231E-2</c:v>
                </c:pt>
                <c:pt idx="393">
                  <c:v>9.9999999999997868E-3</c:v>
                </c:pt>
                <c:pt idx="394">
                  <c:v>1.0000000000000231E-2</c:v>
                </c:pt>
                <c:pt idx="395">
                  <c:v>9.9999999999997868E-3</c:v>
                </c:pt>
                <c:pt idx="396">
                  <c:v>1.0001464843750085E-2</c:v>
                </c:pt>
                <c:pt idx="397">
                  <c:v>1.0000244140619952E-2</c:v>
                </c:pt>
                <c:pt idx="398">
                  <c:v>9.9982910156297677E-3</c:v>
                </c:pt>
                <c:pt idx="399">
                  <c:v>1.0000000000000675E-2</c:v>
                </c:pt>
                <c:pt idx="400">
                  <c:v>9.9999999999997868E-3</c:v>
                </c:pt>
                <c:pt idx="401">
                  <c:v>9.9999999999997868E-3</c:v>
                </c:pt>
                <c:pt idx="402">
                  <c:v>9.9999999999997868E-3</c:v>
                </c:pt>
                <c:pt idx="403">
                  <c:v>1.0001708984369806E-2</c:v>
                </c:pt>
                <c:pt idx="404">
                  <c:v>9.9997558593800662E-3</c:v>
                </c:pt>
                <c:pt idx="405">
                  <c:v>9.9985351562503766E-3</c:v>
                </c:pt>
                <c:pt idx="406">
                  <c:v>9.9999999999997868E-3</c:v>
                </c:pt>
                <c:pt idx="407">
                  <c:v>9.9999999999997868E-3</c:v>
                </c:pt>
                <c:pt idx="408">
                  <c:v>1.0000000000000675E-2</c:v>
                </c:pt>
                <c:pt idx="409">
                  <c:v>9.9999999999997868E-3</c:v>
                </c:pt>
                <c:pt idx="410">
                  <c:v>1.0001464843750085E-2</c:v>
                </c:pt>
                <c:pt idx="411">
                  <c:v>1.0000244140619508E-2</c:v>
                </c:pt>
                <c:pt idx="412">
                  <c:v>9.9982910156306559E-3</c:v>
                </c:pt>
                <c:pt idx="413">
                  <c:v>9.9999999999997868E-3</c:v>
                </c:pt>
                <c:pt idx="414">
                  <c:v>9.9999999999997868E-3</c:v>
                </c:pt>
                <c:pt idx="415">
                  <c:v>9.9999999999997868E-3</c:v>
                </c:pt>
                <c:pt idx="416">
                  <c:v>1.0000000000000675E-2</c:v>
                </c:pt>
                <c:pt idx="417">
                  <c:v>1.0001708984369806E-2</c:v>
                </c:pt>
                <c:pt idx="418">
                  <c:v>9.9997558593800662E-3</c:v>
                </c:pt>
                <c:pt idx="419">
                  <c:v>9.9985351562494884E-3</c:v>
                </c:pt>
                <c:pt idx="420">
                  <c:v>1.0000000000000675E-2</c:v>
                </c:pt>
                <c:pt idx="421">
                  <c:v>9.9999999999997868E-3</c:v>
                </c:pt>
                <c:pt idx="422">
                  <c:v>9.9999999999997868E-3</c:v>
                </c:pt>
                <c:pt idx="423">
                  <c:v>9.9999999999997868E-3</c:v>
                </c:pt>
                <c:pt idx="424">
                  <c:v>1.0001464843750085E-2</c:v>
                </c:pt>
                <c:pt idx="425">
                  <c:v>1.0000244140620396E-2</c:v>
                </c:pt>
                <c:pt idx="426">
                  <c:v>9.9982910156297677E-3</c:v>
                </c:pt>
                <c:pt idx="427">
                  <c:v>9.9999999999997868E-3</c:v>
                </c:pt>
                <c:pt idx="428">
                  <c:v>1.0000000000000675E-2</c:v>
                </c:pt>
                <c:pt idx="429">
                  <c:v>9.9999999999997868E-3</c:v>
                </c:pt>
                <c:pt idx="430">
                  <c:v>9.9999999999997868E-3</c:v>
                </c:pt>
                <c:pt idx="431">
                  <c:v>1.0001708984369806E-2</c:v>
                </c:pt>
                <c:pt idx="432">
                  <c:v>9.9997558593800662E-3</c:v>
                </c:pt>
                <c:pt idx="433">
                  <c:v>9.9985351562503766E-3</c:v>
                </c:pt>
                <c:pt idx="434">
                  <c:v>9.9999999999997868E-3</c:v>
                </c:pt>
                <c:pt idx="435">
                  <c:v>9.9999999999997868E-3</c:v>
                </c:pt>
                <c:pt idx="436">
                  <c:v>9.9999999999997868E-3</c:v>
                </c:pt>
                <c:pt idx="437">
                  <c:v>1.0000000000000675E-2</c:v>
                </c:pt>
                <c:pt idx="438">
                  <c:v>1.0001464843750085E-2</c:v>
                </c:pt>
                <c:pt idx="439">
                  <c:v>1.0000244140619508E-2</c:v>
                </c:pt>
                <c:pt idx="440">
                  <c:v>9.9982910156297677E-3</c:v>
                </c:pt>
                <c:pt idx="441">
                  <c:v>1.0000000000000675E-2</c:v>
                </c:pt>
                <c:pt idx="442">
                  <c:v>9.9999999999997868E-3</c:v>
                </c:pt>
                <c:pt idx="443">
                  <c:v>9.9999999999997868E-3</c:v>
                </c:pt>
                <c:pt idx="444">
                  <c:v>9.9999999999997868E-3</c:v>
                </c:pt>
                <c:pt idx="445">
                  <c:v>1.0000000000000675E-2</c:v>
                </c:pt>
                <c:pt idx="446">
                  <c:v>1.0001464843750085E-2</c:v>
                </c:pt>
                <c:pt idx="447">
                  <c:v>1.0000244140619508E-2</c:v>
                </c:pt>
                <c:pt idx="448">
                  <c:v>9.9982910156297677E-3</c:v>
                </c:pt>
                <c:pt idx="449">
                  <c:v>1.0000000000000675E-2</c:v>
                </c:pt>
                <c:pt idx="450">
                  <c:v>9.9999999999997868E-3</c:v>
                </c:pt>
                <c:pt idx="451">
                  <c:v>1.0001708984369806E-2</c:v>
                </c:pt>
                <c:pt idx="452">
                  <c:v>9.9982910156297677E-3</c:v>
                </c:pt>
                <c:pt idx="453">
                  <c:v>1.0001708984369806E-2</c:v>
                </c:pt>
                <c:pt idx="454">
                  <c:v>9.9997558593800662E-3</c:v>
                </c:pt>
                <c:pt idx="455">
                  <c:v>1.0001708984370694E-2</c:v>
                </c:pt>
                <c:pt idx="456">
                  <c:v>1.0000244140629277E-2</c:v>
                </c:pt>
                <c:pt idx="457">
                  <c:v>9.9965820312499787E-3</c:v>
                </c:pt>
                <c:pt idx="458">
                  <c:v>1.0000000000000675E-2</c:v>
                </c:pt>
                <c:pt idx="459">
                  <c:v>9.9999999999997868E-3</c:v>
                </c:pt>
                <c:pt idx="460">
                  <c:v>1.0001464843750085E-2</c:v>
                </c:pt>
                <c:pt idx="461">
                  <c:v>1.0000244140619508E-2</c:v>
                </c:pt>
                <c:pt idx="462">
                  <c:v>9.9982910156306559E-3</c:v>
                </c:pt>
                <c:pt idx="463">
                  <c:v>9.9999999999997868E-3</c:v>
                </c:pt>
                <c:pt idx="464">
                  <c:v>1.0001464843750085E-2</c:v>
                </c:pt>
                <c:pt idx="465">
                  <c:v>1.0020507812499524E-2</c:v>
                </c:pt>
                <c:pt idx="466">
                  <c:v>9.9780273437506395E-3</c:v>
                </c:pt>
                <c:pt idx="467">
                  <c:v>1.0001708984369806E-2</c:v>
                </c:pt>
                <c:pt idx="468">
                  <c:v>9.9997558593800662E-3</c:v>
                </c:pt>
                <c:pt idx="469">
                  <c:v>9.9985351562494884E-3</c:v>
                </c:pt>
                <c:pt idx="470">
                  <c:v>1.0000000000000675E-2</c:v>
                </c:pt>
                <c:pt idx="471">
                  <c:v>9.9999999999997868E-3</c:v>
                </c:pt>
                <c:pt idx="472">
                  <c:v>1.0003417968749595E-2</c:v>
                </c:pt>
                <c:pt idx="473">
                  <c:v>9.9965820312499787E-3</c:v>
                </c:pt>
                <c:pt idx="474">
                  <c:v>1.0001464843750085E-2</c:v>
                </c:pt>
                <c:pt idx="475">
                  <c:v>1.0000244140620396E-2</c:v>
                </c:pt>
                <c:pt idx="476">
                  <c:v>9.9982910156297677E-3</c:v>
                </c:pt>
                <c:pt idx="477">
                  <c:v>9.9999999999997868E-3</c:v>
                </c:pt>
                <c:pt idx="478">
                  <c:v>1.0000000000000675E-2</c:v>
                </c:pt>
                <c:pt idx="479">
                  <c:v>9.9999999999997868E-3</c:v>
                </c:pt>
                <c:pt idx="480">
                  <c:v>9.9999999999997868E-3</c:v>
                </c:pt>
                <c:pt idx="481">
                  <c:v>1.0001708984369806E-2</c:v>
                </c:pt>
                <c:pt idx="482">
                  <c:v>9.9997558593800662E-3</c:v>
                </c:pt>
                <c:pt idx="483">
                  <c:v>1.0000244140620396E-2</c:v>
                </c:pt>
                <c:pt idx="484">
                  <c:v>9.9982910156297677E-3</c:v>
                </c:pt>
                <c:pt idx="485">
                  <c:v>9.9999999999997868E-3</c:v>
                </c:pt>
                <c:pt idx="486">
                  <c:v>9.9999999999997868E-3</c:v>
                </c:pt>
                <c:pt idx="487">
                  <c:v>1.0000000000000675E-2</c:v>
                </c:pt>
                <c:pt idx="488">
                  <c:v>1.0001464843750085E-2</c:v>
                </c:pt>
                <c:pt idx="489">
                  <c:v>1.0000244140619508E-2</c:v>
                </c:pt>
                <c:pt idx="490">
                  <c:v>9.9997558593800662E-3</c:v>
                </c:pt>
                <c:pt idx="491">
                  <c:v>9.9985351562503766E-3</c:v>
                </c:pt>
                <c:pt idx="492">
                  <c:v>9.9999999999997868E-3</c:v>
                </c:pt>
                <c:pt idx="493">
                  <c:v>9.9999999999997868E-3</c:v>
                </c:pt>
                <c:pt idx="494">
                  <c:v>9.9999999999997868E-3</c:v>
                </c:pt>
                <c:pt idx="495">
                  <c:v>1.0000000000000675E-2</c:v>
                </c:pt>
                <c:pt idx="496">
                  <c:v>1.0001464843750085E-2</c:v>
                </c:pt>
                <c:pt idx="497">
                  <c:v>9.9985351562494884E-3</c:v>
                </c:pt>
                <c:pt idx="498">
                  <c:v>9.9999999999997868E-3</c:v>
                </c:pt>
                <c:pt idx="499">
                  <c:v>1.0000000000000675E-2</c:v>
                </c:pt>
                <c:pt idx="500">
                  <c:v>9.9999999999997868E-3</c:v>
                </c:pt>
                <c:pt idx="501">
                  <c:v>9.9999999999997868E-3</c:v>
                </c:pt>
                <c:pt idx="502">
                  <c:v>9.9999999999997868E-3</c:v>
                </c:pt>
                <c:pt idx="503">
                  <c:v>1.0001708984369806E-2</c:v>
                </c:pt>
                <c:pt idx="504">
                  <c:v>9.9997558593800662E-3</c:v>
                </c:pt>
                <c:pt idx="505">
                  <c:v>9.9985351562503766E-3</c:v>
                </c:pt>
                <c:pt idx="506">
                  <c:v>1.0003173828120104E-2</c:v>
                </c:pt>
                <c:pt idx="507">
                  <c:v>9.9999999999997868E-3</c:v>
                </c:pt>
                <c:pt idx="508">
                  <c:v>1.0000244140630166E-2</c:v>
                </c:pt>
                <c:pt idx="509">
                  <c:v>9.9997558593702962E-3</c:v>
                </c:pt>
                <c:pt idx="510">
                  <c:v>9.9982910156297677E-3</c:v>
                </c:pt>
                <c:pt idx="511">
                  <c:v>1.0001708984369806E-2</c:v>
                </c:pt>
                <c:pt idx="512">
                  <c:v>9.9968261718803575E-3</c:v>
                </c:pt>
                <c:pt idx="513">
                  <c:v>1.0003173828120104E-2</c:v>
                </c:pt>
                <c:pt idx="514">
                  <c:v>9.9999999999997868E-3</c:v>
                </c:pt>
                <c:pt idx="515">
                  <c:v>9.9968261718794693E-3</c:v>
                </c:pt>
                <c:pt idx="516">
                  <c:v>1.0003417968750483E-2</c:v>
                </c:pt>
                <c:pt idx="517">
                  <c:v>9.9982910156199978E-3</c:v>
                </c:pt>
                <c:pt idx="518">
                  <c:v>9.9997558593800662E-3</c:v>
                </c:pt>
                <c:pt idx="519">
                  <c:v>9.9985351562494884E-3</c:v>
                </c:pt>
                <c:pt idx="520">
                  <c:v>1.0000000000000675E-2</c:v>
                </c:pt>
                <c:pt idx="521">
                  <c:v>9.9999999999997868E-3</c:v>
                </c:pt>
                <c:pt idx="522">
                  <c:v>9.9999999999997868E-3</c:v>
                </c:pt>
                <c:pt idx="523">
                  <c:v>9.9999999999997868E-3</c:v>
                </c:pt>
                <c:pt idx="524">
                  <c:v>1.0001464843750085E-2</c:v>
                </c:pt>
                <c:pt idx="525">
                  <c:v>1.0000244140620396E-2</c:v>
                </c:pt>
                <c:pt idx="526">
                  <c:v>9.9982910156297677E-3</c:v>
                </c:pt>
                <c:pt idx="527">
                  <c:v>9.9999999999997868E-3</c:v>
                </c:pt>
                <c:pt idx="528">
                  <c:v>1.0000000000000675E-2</c:v>
                </c:pt>
                <c:pt idx="529">
                  <c:v>9.9999999999997868E-3</c:v>
                </c:pt>
                <c:pt idx="530">
                  <c:v>9.9999999999997868E-3</c:v>
                </c:pt>
                <c:pt idx="531">
                  <c:v>1.0001708984369806E-2</c:v>
                </c:pt>
                <c:pt idx="532">
                  <c:v>9.9997558593800662E-3</c:v>
                </c:pt>
                <c:pt idx="533">
                  <c:v>1.0000244140620396E-2</c:v>
                </c:pt>
                <c:pt idx="534">
                  <c:v>9.9982910156297677E-3</c:v>
                </c:pt>
                <c:pt idx="535">
                  <c:v>9.9999999999997868E-3</c:v>
                </c:pt>
                <c:pt idx="536">
                  <c:v>9.9999999999997868E-3</c:v>
                </c:pt>
                <c:pt idx="537">
                  <c:v>1.0000000000000675E-2</c:v>
                </c:pt>
                <c:pt idx="538">
                  <c:v>9.9999999999997868E-3</c:v>
                </c:pt>
                <c:pt idx="539">
                  <c:v>1.0001708984369806E-2</c:v>
                </c:pt>
                <c:pt idx="540">
                  <c:v>9.9982910156297677E-3</c:v>
                </c:pt>
                <c:pt idx="541">
                  <c:v>1.0000000000000675E-2</c:v>
                </c:pt>
                <c:pt idx="542">
                  <c:v>9.9999999999997868E-3</c:v>
                </c:pt>
                <c:pt idx="543">
                  <c:v>9.9999999999997868E-3</c:v>
                </c:pt>
                <c:pt idx="544">
                  <c:v>9.9999999999997868E-3</c:v>
                </c:pt>
                <c:pt idx="545">
                  <c:v>1.0000000000000675E-2</c:v>
                </c:pt>
                <c:pt idx="546">
                  <c:v>1.0001464843750085E-2</c:v>
                </c:pt>
                <c:pt idx="547">
                  <c:v>1.0000244140619508E-2</c:v>
                </c:pt>
                <c:pt idx="548">
                  <c:v>9.9982910156297677E-3</c:v>
                </c:pt>
                <c:pt idx="549">
                  <c:v>1.0000000000000675E-2</c:v>
                </c:pt>
                <c:pt idx="550">
                  <c:v>9.9999999999997868E-3</c:v>
                </c:pt>
                <c:pt idx="551">
                  <c:v>9.9999999999997868E-3</c:v>
                </c:pt>
                <c:pt idx="552">
                  <c:v>9.9999999999997868E-3</c:v>
                </c:pt>
                <c:pt idx="553">
                  <c:v>1.0001708984369806E-2</c:v>
                </c:pt>
                <c:pt idx="554">
                  <c:v>9.9997558593800662E-3</c:v>
                </c:pt>
                <c:pt idx="555">
                  <c:v>9.9985351562503766E-3</c:v>
                </c:pt>
                <c:pt idx="556">
                  <c:v>9.9999999999997868E-3</c:v>
                </c:pt>
                <c:pt idx="557">
                  <c:v>9.9999999999997868E-3</c:v>
                </c:pt>
                <c:pt idx="558">
                  <c:v>1.0000000000000675E-2</c:v>
                </c:pt>
                <c:pt idx="559">
                  <c:v>9.9999999999997868E-3</c:v>
                </c:pt>
                <c:pt idx="560">
                  <c:v>9.9999999999997868E-3</c:v>
                </c:pt>
                <c:pt idx="561">
                  <c:v>9.9999999999997868E-3</c:v>
                </c:pt>
                <c:pt idx="562">
                  <c:v>1.0000000000000675E-2</c:v>
                </c:pt>
                <c:pt idx="563">
                  <c:v>9.9999999999997868E-3</c:v>
                </c:pt>
                <c:pt idx="564">
                  <c:v>9.9999999999997868E-3</c:v>
                </c:pt>
                <c:pt idx="565">
                  <c:v>9.9999999999997868E-3</c:v>
                </c:pt>
                <c:pt idx="566">
                  <c:v>1.0000000000000675E-2</c:v>
                </c:pt>
                <c:pt idx="567">
                  <c:v>9.9999999999997868E-3</c:v>
                </c:pt>
                <c:pt idx="568">
                  <c:v>9.9999999999997868E-3</c:v>
                </c:pt>
                <c:pt idx="569">
                  <c:v>9.9999999999997868E-3</c:v>
                </c:pt>
                <c:pt idx="570">
                  <c:v>1.0000000000000675E-2</c:v>
                </c:pt>
                <c:pt idx="571">
                  <c:v>9.9999999999997868E-3</c:v>
                </c:pt>
                <c:pt idx="572">
                  <c:v>9.9999999999997868E-3</c:v>
                </c:pt>
                <c:pt idx="573">
                  <c:v>9.9999999999997868E-3</c:v>
                </c:pt>
                <c:pt idx="574">
                  <c:v>1.0000000000000675E-2</c:v>
                </c:pt>
                <c:pt idx="575">
                  <c:v>9.9999999999997868E-3</c:v>
                </c:pt>
                <c:pt idx="576">
                  <c:v>1.0003417968749595E-2</c:v>
                </c:pt>
                <c:pt idx="577">
                  <c:v>9.9982910156199978E-3</c:v>
                </c:pt>
                <c:pt idx="578">
                  <c:v>9.9982910156306559E-3</c:v>
                </c:pt>
                <c:pt idx="579">
                  <c:v>1.0003173828119216E-2</c:v>
                </c:pt>
                <c:pt idx="580">
                  <c:v>9.9968261718803575E-3</c:v>
                </c:pt>
                <c:pt idx="581">
                  <c:v>1.0001708984369806E-2</c:v>
                </c:pt>
                <c:pt idx="582">
                  <c:v>1.0001464843750085E-2</c:v>
                </c:pt>
                <c:pt idx="583">
                  <c:v>9.9985351562503766E-3</c:v>
                </c:pt>
                <c:pt idx="584">
                  <c:v>9.9982910156297677E-3</c:v>
                </c:pt>
                <c:pt idx="585">
                  <c:v>9.9999999999997868E-3</c:v>
                </c:pt>
                <c:pt idx="586">
                  <c:v>9.9999999999997868E-3</c:v>
                </c:pt>
                <c:pt idx="587">
                  <c:v>1.0000000000000675E-2</c:v>
                </c:pt>
                <c:pt idx="588">
                  <c:v>9.9999999999997868E-3</c:v>
                </c:pt>
                <c:pt idx="589">
                  <c:v>1.0001708984369806E-2</c:v>
                </c:pt>
                <c:pt idx="590">
                  <c:v>9.9997558593800662E-3</c:v>
                </c:pt>
                <c:pt idx="591">
                  <c:v>9.9985351562503766E-3</c:v>
                </c:pt>
                <c:pt idx="592">
                  <c:v>1.0001464843750085E-2</c:v>
                </c:pt>
                <c:pt idx="593">
                  <c:v>9.9985351562494884E-3</c:v>
                </c:pt>
                <c:pt idx="594">
                  <c:v>9.9999999999997868E-3</c:v>
                </c:pt>
                <c:pt idx="595">
                  <c:v>1.0000000000000675E-2</c:v>
                </c:pt>
                <c:pt idx="596">
                  <c:v>1.0001464843750085E-2</c:v>
                </c:pt>
                <c:pt idx="597">
                  <c:v>9.9985351562494884E-3</c:v>
                </c:pt>
                <c:pt idx="598">
                  <c:v>9.9999999999997868E-3</c:v>
                </c:pt>
                <c:pt idx="599">
                  <c:v>1.0000000000000675E-2</c:v>
                </c:pt>
                <c:pt idx="600">
                  <c:v>9.9999999999997868E-3</c:v>
                </c:pt>
                <c:pt idx="601">
                  <c:v>9.9999999999997868E-3</c:v>
                </c:pt>
                <c:pt idx="602">
                  <c:v>9.9999999999997868E-3</c:v>
                </c:pt>
                <c:pt idx="603">
                  <c:v>1.0001708984369806E-2</c:v>
                </c:pt>
                <c:pt idx="604">
                  <c:v>9.9997558593800662E-3</c:v>
                </c:pt>
                <c:pt idx="605">
                  <c:v>9.9985351562503766E-3</c:v>
                </c:pt>
                <c:pt idx="606">
                  <c:v>9.9999999999997868E-3</c:v>
                </c:pt>
                <c:pt idx="607">
                  <c:v>9.9999999999997868E-3</c:v>
                </c:pt>
                <c:pt idx="608">
                  <c:v>1.0000000000000675E-2</c:v>
                </c:pt>
                <c:pt idx="609">
                  <c:v>9.9999999999997868E-3</c:v>
                </c:pt>
                <c:pt idx="610">
                  <c:v>1.0001464843750085E-2</c:v>
                </c:pt>
                <c:pt idx="611">
                  <c:v>1.0000244140619508E-2</c:v>
                </c:pt>
                <c:pt idx="612">
                  <c:v>9.9982910156306559E-3</c:v>
                </c:pt>
                <c:pt idx="613">
                  <c:v>9.9999999999997868E-3</c:v>
                </c:pt>
                <c:pt idx="614">
                  <c:v>1.0001464843750085E-2</c:v>
                </c:pt>
                <c:pt idx="615">
                  <c:v>9.9985351562494884E-3</c:v>
                </c:pt>
                <c:pt idx="616">
                  <c:v>1.0000000000000675E-2</c:v>
                </c:pt>
                <c:pt idx="617">
                  <c:v>1.0001708984369806E-2</c:v>
                </c:pt>
                <c:pt idx="618">
                  <c:v>9.9997558593800662E-3</c:v>
                </c:pt>
                <c:pt idx="619">
                  <c:v>9.9985351562494884E-3</c:v>
                </c:pt>
                <c:pt idx="620">
                  <c:v>1.0000000000000675E-2</c:v>
                </c:pt>
                <c:pt idx="621">
                  <c:v>9.9999999999997868E-3</c:v>
                </c:pt>
                <c:pt idx="622">
                  <c:v>9.9999999999997868E-3</c:v>
                </c:pt>
                <c:pt idx="623">
                  <c:v>9.9999999999997868E-3</c:v>
                </c:pt>
                <c:pt idx="624">
                  <c:v>1.0001464843750085E-2</c:v>
                </c:pt>
                <c:pt idx="625">
                  <c:v>1.0000244140620396E-2</c:v>
                </c:pt>
                <c:pt idx="626">
                  <c:v>9.9982910156297677E-3</c:v>
                </c:pt>
                <c:pt idx="627">
                  <c:v>9.9999999999997868E-3</c:v>
                </c:pt>
                <c:pt idx="628">
                  <c:v>1.0000000000000675E-2</c:v>
                </c:pt>
                <c:pt idx="629">
                  <c:v>9.9999999999997868E-3</c:v>
                </c:pt>
                <c:pt idx="630">
                  <c:v>9.9999999999997868E-3</c:v>
                </c:pt>
                <c:pt idx="631">
                  <c:v>1.0001708984369806E-2</c:v>
                </c:pt>
                <c:pt idx="632">
                  <c:v>9.9997558593800662E-3</c:v>
                </c:pt>
                <c:pt idx="633">
                  <c:v>1.0000244140620396E-2</c:v>
                </c:pt>
                <c:pt idx="634">
                  <c:v>9.9982910156297677E-3</c:v>
                </c:pt>
                <c:pt idx="635">
                  <c:v>9.9999999999997868E-3</c:v>
                </c:pt>
                <c:pt idx="636">
                  <c:v>9.9999999999997868E-3</c:v>
                </c:pt>
                <c:pt idx="637">
                  <c:v>1.0000000000000675E-2</c:v>
                </c:pt>
                <c:pt idx="638">
                  <c:v>9.9999999999997868E-3</c:v>
                </c:pt>
                <c:pt idx="639">
                  <c:v>1.0001708984369806E-2</c:v>
                </c:pt>
                <c:pt idx="640">
                  <c:v>9.9997558593800662E-3</c:v>
                </c:pt>
                <c:pt idx="641">
                  <c:v>9.9985351562503766E-3</c:v>
                </c:pt>
                <c:pt idx="642">
                  <c:v>9.9999999999997868E-3</c:v>
                </c:pt>
                <c:pt idx="643">
                  <c:v>9.9999999999997868E-3</c:v>
                </c:pt>
                <c:pt idx="644">
                  <c:v>9.9999999999997868E-3</c:v>
                </c:pt>
                <c:pt idx="645">
                  <c:v>1.0000000000000675E-2</c:v>
                </c:pt>
                <c:pt idx="646">
                  <c:v>1.0001464843750085E-2</c:v>
                </c:pt>
                <c:pt idx="647">
                  <c:v>1.0000244140619508E-2</c:v>
                </c:pt>
                <c:pt idx="648">
                  <c:v>9.9982910156297677E-3</c:v>
                </c:pt>
                <c:pt idx="649">
                  <c:v>1.0000000000000675E-2</c:v>
                </c:pt>
                <c:pt idx="650">
                  <c:v>9.9999999999997868E-3</c:v>
                </c:pt>
                <c:pt idx="651">
                  <c:v>9.9999999999997868E-3</c:v>
                </c:pt>
                <c:pt idx="652">
                  <c:v>9.9999999999997868E-3</c:v>
                </c:pt>
                <c:pt idx="653">
                  <c:v>1.0001708984369806E-2</c:v>
                </c:pt>
                <c:pt idx="654">
                  <c:v>9.9997558593800662E-3</c:v>
                </c:pt>
                <c:pt idx="655">
                  <c:v>1.0014160156250007E-2</c:v>
                </c:pt>
                <c:pt idx="656">
                  <c:v>9.9843750000001563E-3</c:v>
                </c:pt>
                <c:pt idx="657">
                  <c:v>1.0001708984369806E-2</c:v>
                </c:pt>
                <c:pt idx="658">
                  <c:v>9.9982910156306559E-3</c:v>
                </c:pt>
                <c:pt idx="659">
                  <c:v>9.9999999999997868E-3</c:v>
                </c:pt>
                <c:pt idx="660">
                  <c:v>1.0001464843750085E-2</c:v>
                </c:pt>
                <c:pt idx="661">
                  <c:v>1.0000244140619508E-2</c:v>
                </c:pt>
                <c:pt idx="662">
                  <c:v>9.9982910156306559E-3</c:v>
                </c:pt>
                <c:pt idx="663">
                  <c:v>9.9999999999997868E-3</c:v>
                </c:pt>
                <c:pt idx="664">
                  <c:v>9.9999999999997868E-3</c:v>
                </c:pt>
                <c:pt idx="665">
                  <c:v>9.9999999999997868E-3</c:v>
                </c:pt>
                <c:pt idx="666">
                  <c:v>1.0000000000000675E-2</c:v>
                </c:pt>
                <c:pt idx="667">
                  <c:v>1.0001708984369806E-2</c:v>
                </c:pt>
                <c:pt idx="668">
                  <c:v>9.9997558593800662E-3</c:v>
                </c:pt>
                <c:pt idx="669">
                  <c:v>9.9985351562494884E-3</c:v>
                </c:pt>
                <c:pt idx="670">
                  <c:v>1.0000000000000675E-2</c:v>
                </c:pt>
                <c:pt idx="671">
                  <c:v>9.9999999999997868E-3</c:v>
                </c:pt>
                <c:pt idx="672">
                  <c:v>9.9999999999997868E-3</c:v>
                </c:pt>
                <c:pt idx="673">
                  <c:v>9.9999999999997868E-3</c:v>
                </c:pt>
                <c:pt idx="674">
                  <c:v>1.0001464843750085E-2</c:v>
                </c:pt>
                <c:pt idx="675">
                  <c:v>1.0000244140620396E-2</c:v>
                </c:pt>
                <c:pt idx="676">
                  <c:v>9.9997558593800662E-3</c:v>
                </c:pt>
                <c:pt idx="677">
                  <c:v>9.9985351562494884E-3</c:v>
                </c:pt>
                <c:pt idx="678">
                  <c:v>1.0000000000000675E-2</c:v>
                </c:pt>
                <c:pt idx="679">
                  <c:v>9.9999999999997868E-3</c:v>
                </c:pt>
                <c:pt idx="680">
                  <c:v>9.9999999999997868E-3</c:v>
                </c:pt>
                <c:pt idx="681">
                  <c:v>1.0001708984369806E-2</c:v>
                </c:pt>
                <c:pt idx="682">
                  <c:v>9.9997558593800662E-3</c:v>
                </c:pt>
                <c:pt idx="683">
                  <c:v>1.0000244140620396E-2</c:v>
                </c:pt>
                <c:pt idx="684">
                  <c:v>9.9982910156297677E-3</c:v>
                </c:pt>
                <c:pt idx="685">
                  <c:v>9.9999999999997868E-3</c:v>
                </c:pt>
                <c:pt idx="686">
                  <c:v>9.9999999999997868E-3</c:v>
                </c:pt>
                <c:pt idx="687">
                  <c:v>1.0000000000000675E-2</c:v>
                </c:pt>
                <c:pt idx="688">
                  <c:v>9.9999999999997868E-3</c:v>
                </c:pt>
                <c:pt idx="689">
                  <c:v>1.0001708984369806E-2</c:v>
                </c:pt>
                <c:pt idx="690">
                  <c:v>9.9997558593800662E-3</c:v>
                </c:pt>
                <c:pt idx="691">
                  <c:v>9.9985351562503766E-3</c:v>
                </c:pt>
                <c:pt idx="692">
                  <c:v>1.0003417968749595E-2</c:v>
                </c:pt>
                <c:pt idx="693">
                  <c:v>9.9965820312499787E-3</c:v>
                </c:pt>
                <c:pt idx="694">
                  <c:v>1.0001464843750085E-2</c:v>
                </c:pt>
                <c:pt idx="695">
                  <c:v>9.9985351562503766E-3</c:v>
                </c:pt>
                <c:pt idx="696">
                  <c:v>1.0001464843750085E-2</c:v>
                </c:pt>
                <c:pt idx="697">
                  <c:v>1.0000244140619508E-2</c:v>
                </c:pt>
                <c:pt idx="698">
                  <c:v>9.9982910156297677E-3</c:v>
                </c:pt>
                <c:pt idx="699">
                  <c:v>1.0000000000000675E-2</c:v>
                </c:pt>
                <c:pt idx="700">
                  <c:v>9.9999999999997868E-3</c:v>
                </c:pt>
                <c:pt idx="701">
                  <c:v>9.9999999999997868E-3</c:v>
                </c:pt>
                <c:pt idx="702">
                  <c:v>9.9999999999997868E-3</c:v>
                </c:pt>
                <c:pt idx="703">
                  <c:v>1.0001708984369806E-2</c:v>
                </c:pt>
                <c:pt idx="704">
                  <c:v>9.9997558593800662E-3</c:v>
                </c:pt>
                <c:pt idx="705">
                  <c:v>9.9985351562503766E-3</c:v>
                </c:pt>
                <c:pt idx="706">
                  <c:v>9.9999999999997868E-3</c:v>
                </c:pt>
                <c:pt idx="707">
                  <c:v>9.9999999999997868E-3</c:v>
                </c:pt>
                <c:pt idx="708">
                  <c:v>1.0000000000000675E-2</c:v>
                </c:pt>
                <c:pt idx="709">
                  <c:v>9.9999999999997868E-3</c:v>
                </c:pt>
                <c:pt idx="710">
                  <c:v>1.0001464843750085E-2</c:v>
                </c:pt>
                <c:pt idx="711">
                  <c:v>1.0000244140619508E-2</c:v>
                </c:pt>
                <c:pt idx="712">
                  <c:v>9.9982910156306559E-3</c:v>
                </c:pt>
                <c:pt idx="713">
                  <c:v>9.9999999999997868E-3</c:v>
                </c:pt>
                <c:pt idx="714">
                  <c:v>9.9999999999997868E-3</c:v>
                </c:pt>
                <c:pt idx="715">
                  <c:v>9.9999999999997868E-3</c:v>
                </c:pt>
                <c:pt idx="716">
                  <c:v>1.0000000000000675E-2</c:v>
                </c:pt>
                <c:pt idx="717">
                  <c:v>1.0001708984369806E-2</c:v>
                </c:pt>
                <c:pt idx="718">
                  <c:v>9.9997558593800662E-3</c:v>
                </c:pt>
                <c:pt idx="719">
                  <c:v>9.9985351562494884E-3</c:v>
                </c:pt>
              </c:numCache>
            </c:numRef>
          </c:yVal>
          <c:smooth val="0"/>
          <c:extLst>
            <c:ext xmlns:c16="http://schemas.microsoft.com/office/drawing/2014/chart" uri="{C3380CC4-5D6E-409C-BE32-E72D297353CC}">
              <c16:uniqueId val="{00000000-03EA-4A01-AF03-8D87553B6EAF}"/>
            </c:ext>
          </c:extLst>
        </c:ser>
        <c:dLbls>
          <c:showLegendKey val="0"/>
          <c:showVal val="0"/>
          <c:showCatName val="0"/>
          <c:showSerName val="0"/>
          <c:showPercent val="0"/>
          <c:showBubbleSize val="0"/>
        </c:dLbls>
        <c:axId val="1986112352"/>
        <c:axId val="1986111104"/>
      </c:scatterChart>
      <c:valAx>
        <c:axId val="1986112352"/>
        <c:scaling>
          <c:orientation val="minMax"/>
        </c:scaling>
        <c:delete val="0"/>
        <c:axPos val="b"/>
        <c:majorGridlines>
          <c:spPr>
            <a:ln w="9525" cap="flat" cmpd="sng" algn="ctr">
              <a:solidFill>
                <a:schemeClr val="dk1">
                  <a:lumMod val="15000"/>
                  <a:lumOff val="85000"/>
                </a:schemeClr>
              </a:solidFill>
              <a:round/>
            </a:ln>
            <a:effectLst/>
          </c:spPr>
        </c:majorGridlines>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1986111104"/>
        <c:crosses val="autoZero"/>
        <c:crossBetween val="midCat"/>
      </c:valAx>
      <c:valAx>
        <c:axId val="198611110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198611235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42D58-BC63-4ABB-9660-8362A673B220}" type="datetimeFigureOut">
              <a:rPr lang="zh-CN" altLang="en-US" smtClean="0"/>
              <a:t>2023/3/6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6E3578-D284-4A3B-9914-6D942787717A}" type="slidenum">
              <a:rPr lang="zh-CN" altLang="en-US" smtClean="0"/>
              <a:t>‹#›</a:t>
            </a:fld>
            <a:endParaRPr lang="zh-CN" altLang="en-US"/>
          </a:p>
        </p:txBody>
      </p:sp>
    </p:spTree>
    <p:extLst>
      <p:ext uri="{BB962C8B-B14F-4D97-AF65-F5344CB8AC3E}">
        <p14:creationId xmlns:p14="http://schemas.microsoft.com/office/powerpoint/2010/main" val="4187337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6E3578-D284-4A3B-9914-6D942787717A}" type="slidenum">
              <a:rPr lang="zh-CN" altLang="en-US" smtClean="0"/>
              <a:t>6</a:t>
            </a:fld>
            <a:endParaRPr lang="zh-CN" altLang="en-US"/>
          </a:p>
        </p:txBody>
      </p:sp>
    </p:spTree>
    <p:extLst>
      <p:ext uri="{BB962C8B-B14F-4D97-AF65-F5344CB8AC3E}">
        <p14:creationId xmlns:p14="http://schemas.microsoft.com/office/powerpoint/2010/main" val="423145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2630325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1280388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606128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0E68EED7-1814-42D5-AC38-E54581C08039}"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925469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1962976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7822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40642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69323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FC1EE08-9FCF-471B-96BC-BA3B13782ABF}" type="datetimeFigureOut">
              <a:rPr lang="zh-CN" altLang="en-US" smtClean="0"/>
              <a:t>2023/3/6</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374331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2818117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3009971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72018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3523404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1641606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178192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623714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FC1EE08-9FCF-471B-96BC-BA3B13782ABF}" type="datetimeFigureOut">
              <a:rPr lang="zh-CN" altLang="en-US" smtClean="0"/>
              <a:t>2023/3/6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407602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FC1EE08-9FCF-471B-96BC-BA3B13782ABF}" type="datetimeFigureOut">
              <a:rPr lang="zh-CN" altLang="en-US" smtClean="0"/>
              <a:t>2023/3/6</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E68EED7-1814-42D5-AC38-E54581C08039}" type="slidenum">
              <a:rPr lang="zh-CN" altLang="en-US" smtClean="0"/>
              <a:t>‹#›</a:t>
            </a:fld>
            <a:endParaRPr lang="zh-CN" altLang="en-US"/>
          </a:p>
        </p:txBody>
      </p:sp>
    </p:spTree>
    <p:extLst>
      <p:ext uri="{BB962C8B-B14F-4D97-AF65-F5344CB8AC3E}">
        <p14:creationId xmlns:p14="http://schemas.microsoft.com/office/powerpoint/2010/main" val="226793895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DDCEF-AFAF-789B-F254-5AF2D7042E45}"/>
              </a:ext>
            </a:extLst>
          </p:cNvPr>
          <p:cNvSpPr>
            <a:spLocks noGrp="1"/>
          </p:cNvSpPr>
          <p:nvPr>
            <p:ph type="ctrTitle"/>
          </p:nvPr>
        </p:nvSpPr>
        <p:spPr/>
        <p:txBody>
          <a:bodyPr/>
          <a:lstStyle/>
          <a:p>
            <a:r>
              <a:rPr lang="zh-CN" altLang="en-US" dirty="0"/>
              <a:t>小作业</a:t>
            </a:r>
            <a:r>
              <a:rPr lang="en-US" altLang="zh-CN" dirty="0"/>
              <a:t>2</a:t>
            </a:r>
            <a:endParaRPr lang="zh-CN" altLang="en-US" dirty="0"/>
          </a:p>
        </p:txBody>
      </p:sp>
      <p:sp>
        <p:nvSpPr>
          <p:cNvPr id="3" name="副标题 2">
            <a:extLst>
              <a:ext uri="{FF2B5EF4-FFF2-40B4-BE49-F238E27FC236}">
                <a16:creationId xmlns:a16="http://schemas.microsoft.com/office/drawing/2014/main" id="{14AA25CF-5A17-3979-2FE6-968B58566931}"/>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48927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a:extLst>
              <a:ext uri="{FF2B5EF4-FFF2-40B4-BE49-F238E27FC236}">
                <a16:creationId xmlns:a16="http://schemas.microsoft.com/office/drawing/2014/main" id="{EB5FC4CC-DB7A-D33D-4A88-08155BD82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71975" cy="327898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4D7AF28-2998-5A0B-F60F-E9FC05F11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1975" y="-1"/>
            <a:ext cx="4371975" cy="32789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467B64F2-5C43-F7EC-7DCD-E0C497128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78980"/>
            <a:ext cx="4371975" cy="32789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180716E-0FF5-27FB-09F6-98EEF042FD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974" y="3278980"/>
            <a:ext cx="4371975" cy="327898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AAD1BF5-1419-7D04-6A80-CBBA3D48BA58}"/>
              </a:ext>
            </a:extLst>
          </p:cNvPr>
          <p:cNvSpPr txBox="1"/>
          <p:nvPr/>
        </p:nvSpPr>
        <p:spPr>
          <a:xfrm>
            <a:off x="9486900" y="2905125"/>
            <a:ext cx="2428875" cy="2862322"/>
          </a:xfrm>
          <a:prstGeom prst="rect">
            <a:avLst/>
          </a:prstGeom>
          <a:noFill/>
        </p:spPr>
        <p:txBody>
          <a:bodyPr wrap="square" rtlCol="0">
            <a:spAutoFit/>
          </a:bodyPr>
          <a:lstStyle/>
          <a:p>
            <a:r>
              <a:rPr lang="zh-CN" altLang="en-US" dirty="0"/>
              <a:t>左上角为时域图，看起来很杂乱，但</a:t>
            </a:r>
            <a:r>
              <a:rPr lang="en-US" altLang="zh-CN" dirty="0"/>
              <a:t>z</a:t>
            </a:r>
            <a:r>
              <a:rPr lang="zh-CN" altLang="en-US" dirty="0"/>
              <a:t>与</a:t>
            </a:r>
            <a:r>
              <a:rPr lang="en-US" altLang="zh-CN" dirty="0"/>
              <a:t>y</a:t>
            </a:r>
            <a:r>
              <a:rPr lang="zh-CN" altLang="en-US" dirty="0"/>
              <a:t>方向的幅值比较大，可以推测出手机在口袋中的状态，再看其频谱，虽然很乱，但可以看出其峰值大多集中在与手持手机时得出的峰值频谱类似的段落内</a:t>
            </a:r>
          </a:p>
        </p:txBody>
      </p:sp>
    </p:spTree>
    <p:extLst>
      <p:ext uri="{BB962C8B-B14F-4D97-AF65-F5344CB8AC3E}">
        <p14:creationId xmlns:p14="http://schemas.microsoft.com/office/powerpoint/2010/main" val="307023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84FE2-4C74-1088-E47D-14A4C92AEBE7}"/>
              </a:ext>
            </a:extLst>
          </p:cNvPr>
          <p:cNvSpPr>
            <a:spLocks noGrp="1"/>
          </p:cNvSpPr>
          <p:nvPr>
            <p:ph type="title"/>
          </p:nvPr>
        </p:nvSpPr>
        <p:spPr/>
        <p:txBody>
          <a:bodyPr/>
          <a:lstStyle/>
          <a:p>
            <a:r>
              <a:rPr lang="en-US" altLang="zh-CN" dirty="0"/>
              <a:t>5.</a:t>
            </a:r>
            <a:r>
              <a:rPr lang="zh-CN" altLang="en-US" dirty="0"/>
              <a:t>上楼梯</a:t>
            </a:r>
            <a:r>
              <a:rPr lang="en-US" altLang="zh-CN" dirty="0"/>
              <a:t>——</a:t>
            </a:r>
            <a:r>
              <a:rPr lang="zh-CN" altLang="en-US" dirty="0"/>
              <a:t>手机在手上</a:t>
            </a:r>
          </a:p>
        </p:txBody>
      </p:sp>
    </p:spTree>
    <p:extLst>
      <p:ext uri="{BB962C8B-B14F-4D97-AF65-F5344CB8AC3E}">
        <p14:creationId xmlns:p14="http://schemas.microsoft.com/office/powerpoint/2010/main" val="214789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a:extLst>
              <a:ext uri="{FF2B5EF4-FFF2-40B4-BE49-F238E27FC236}">
                <a16:creationId xmlns:a16="http://schemas.microsoft.com/office/drawing/2014/main" id="{5B6A6F05-30F6-D239-A190-3C23106CB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196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A203C9F1-A9D1-6C5E-81CC-88ECCCBDA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0"/>
            <a:ext cx="44196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A738FD12-96F6-3624-D2D2-9C0CF75F7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14700"/>
            <a:ext cx="44196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20A1427-4C8C-DB74-190F-B714BCE79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3314700"/>
            <a:ext cx="4419600" cy="33147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DF9E018-0C30-6A25-50B8-EC22E9BDDE5C}"/>
              </a:ext>
            </a:extLst>
          </p:cNvPr>
          <p:cNvSpPr txBox="1"/>
          <p:nvPr/>
        </p:nvSpPr>
        <p:spPr>
          <a:xfrm>
            <a:off x="9010650" y="2162175"/>
            <a:ext cx="2219325" cy="4247317"/>
          </a:xfrm>
          <a:prstGeom prst="rect">
            <a:avLst/>
          </a:prstGeom>
          <a:noFill/>
        </p:spPr>
        <p:txBody>
          <a:bodyPr wrap="square" rtlCol="0">
            <a:spAutoFit/>
          </a:bodyPr>
          <a:lstStyle/>
          <a:p>
            <a:r>
              <a:rPr lang="zh-CN" altLang="en-US" dirty="0"/>
              <a:t>左上角为时域图，可以看出，</a:t>
            </a:r>
            <a:r>
              <a:rPr lang="en-US" altLang="zh-CN" dirty="0"/>
              <a:t>x</a:t>
            </a:r>
            <a:r>
              <a:rPr lang="zh-CN" altLang="en-US" dirty="0"/>
              <a:t>，</a:t>
            </a:r>
            <a:r>
              <a:rPr lang="en-US" altLang="zh-CN" dirty="0"/>
              <a:t>y</a:t>
            </a:r>
            <a:r>
              <a:rPr lang="zh-CN" altLang="en-US" dirty="0"/>
              <a:t>方向的加速度幅值更大一些，这是因为上楼梯时加速度主要集中在坐标系的</a:t>
            </a:r>
            <a:r>
              <a:rPr lang="en-US" altLang="zh-CN" dirty="0"/>
              <a:t>x</a:t>
            </a:r>
            <a:r>
              <a:rPr lang="zh-CN" altLang="en-US" dirty="0"/>
              <a:t>与</a:t>
            </a:r>
            <a:r>
              <a:rPr lang="en-US" altLang="zh-CN" dirty="0"/>
              <a:t>y</a:t>
            </a:r>
            <a:r>
              <a:rPr lang="zh-CN" altLang="en-US" dirty="0"/>
              <a:t>方向，与理论分析一致，频谱依旧是看最大值的分布，可以发现，上楼梯时</a:t>
            </a:r>
            <a:r>
              <a:rPr lang="en-US" altLang="zh-CN" dirty="0"/>
              <a:t>y</a:t>
            </a:r>
            <a:r>
              <a:rPr lang="zh-CN" altLang="en-US" dirty="0"/>
              <a:t>与</a:t>
            </a:r>
            <a:r>
              <a:rPr lang="en-US" altLang="zh-CN" dirty="0"/>
              <a:t>x</a:t>
            </a:r>
            <a:r>
              <a:rPr lang="zh-CN" altLang="en-US" dirty="0"/>
              <a:t>方向最大值的频谱频率较高，且</a:t>
            </a:r>
            <a:r>
              <a:rPr lang="en-US" altLang="zh-CN" dirty="0"/>
              <a:t>y</a:t>
            </a:r>
            <a:r>
              <a:rPr lang="zh-CN" altLang="en-US" dirty="0"/>
              <a:t>方向的高于</a:t>
            </a:r>
            <a:r>
              <a:rPr lang="en-US" altLang="zh-CN" dirty="0"/>
              <a:t>x</a:t>
            </a:r>
            <a:r>
              <a:rPr lang="zh-CN" altLang="en-US" dirty="0"/>
              <a:t>方向的，但超出的范围没有跑步的大</a:t>
            </a:r>
          </a:p>
        </p:txBody>
      </p:sp>
    </p:spTree>
    <p:extLst>
      <p:ext uri="{BB962C8B-B14F-4D97-AF65-F5344CB8AC3E}">
        <p14:creationId xmlns:p14="http://schemas.microsoft.com/office/powerpoint/2010/main" val="49442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82E5E-30B2-27E8-8C36-F9C03B6A1F8F}"/>
              </a:ext>
            </a:extLst>
          </p:cNvPr>
          <p:cNvSpPr>
            <a:spLocks noGrp="1"/>
          </p:cNvSpPr>
          <p:nvPr>
            <p:ph type="title"/>
          </p:nvPr>
        </p:nvSpPr>
        <p:spPr/>
        <p:txBody>
          <a:bodyPr/>
          <a:lstStyle/>
          <a:p>
            <a:r>
              <a:rPr lang="en-US" altLang="zh-CN" dirty="0"/>
              <a:t>6.</a:t>
            </a:r>
            <a:r>
              <a:rPr lang="zh-CN" altLang="en-US" dirty="0"/>
              <a:t>下楼梯</a:t>
            </a:r>
            <a:r>
              <a:rPr lang="en-US" altLang="zh-CN" dirty="0"/>
              <a:t>——</a:t>
            </a:r>
            <a:r>
              <a:rPr lang="zh-CN" altLang="en-US" dirty="0"/>
              <a:t>手机在手上</a:t>
            </a:r>
          </a:p>
        </p:txBody>
      </p:sp>
    </p:spTree>
    <p:extLst>
      <p:ext uri="{BB962C8B-B14F-4D97-AF65-F5344CB8AC3E}">
        <p14:creationId xmlns:p14="http://schemas.microsoft.com/office/powerpoint/2010/main" val="339803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a:extLst>
              <a:ext uri="{FF2B5EF4-FFF2-40B4-BE49-F238E27FC236}">
                <a16:creationId xmlns:a16="http://schemas.microsoft.com/office/drawing/2014/main" id="{F42D3D26-DE0C-D1A3-B322-F910DB131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4333875" cy="325040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D02E7E17-6C7F-141E-93C2-FF970FC49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0"/>
            <a:ext cx="4333876" cy="3250407"/>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BF29B189-861C-6311-6029-36DDD451F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250407"/>
            <a:ext cx="4333876" cy="325040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A491334-B34D-F741-37BD-3131D15B53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3875" y="3250406"/>
            <a:ext cx="4333876" cy="325040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DA8D3D8-B63B-3037-D810-D33D4D0E0F31}"/>
              </a:ext>
            </a:extLst>
          </p:cNvPr>
          <p:cNvSpPr txBox="1"/>
          <p:nvPr/>
        </p:nvSpPr>
        <p:spPr>
          <a:xfrm>
            <a:off x="8839200" y="2124075"/>
            <a:ext cx="2543175" cy="3970318"/>
          </a:xfrm>
          <a:prstGeom prst="rect">
            <a:avLst/>
          </a:prstGeom>
          <a:noFill/>
        </p:spPr>
        <p:txBody>
          <a:bodyPr wrap="square" rtlCol="0">
            <a:spAutoFit/>
          </a:bodyPr>
          <a:lstStyle/>
          <a:p>
            <a:r>
              <a:rPr lang="zh-CN" altLang="en-US" dirty="0"/>
              <a:t>左上角为时域图，可以看出，下楼梯时加速度的幅值时</a:t>
            </a:r>
            <a:r>
              <a:rPr lang="en-US" altLang="zh-CN" dirty="0"/>
              <a:t>x</a:t>
            </a:r>
            <a:r>
              <a:rPr lang="zh-CN" altLang="en-US" dirty="0"/>
              <a:t>和</a:t>
            </a:r>
            <a:r>
              <a:rPr lang="en-US" altLang="zh-CN" dirty="0"/>
              <a:t>y</a:t>
            </a:r>
            <a:r>
              <a:rPr lang="zh-CN" altLang="en-US" dirty="0"/>
              <a:t>比较大，因为下楼梯时是上下颠以及向前走，所以主要集中在</a:t>
            </a:r>
            <a:r>
              <a:rPr lang="en-US" altLang="zh-CN" dirty="0"/>
              <a:t>x</a:t>
            </a:r>
            <a:r>
              <a:rPr lang="zh-CN" altLang="en-US" dirty="0"/>
              <a:t>和</a:t>
            </a:r>
            <a:r>
              <a:rPr lang="en-US" altLang="zh-CN" dirty="0"/>
              <a:t>y</a:t>
            </a:r>
            <a:r>
              <a:rPr lang="zh-CN" altLang="en-US" dirty="0"/>
              <a:t>，再看频谱，同样看最大值所在的频段，可能是数据测得不够准确，因为手部的抖动，使</a:t>
            </a:r>
            <a:r>
              <a:rPr lang="en-US" altLang="zh-CN" dirty="0"/>
              <a:t>z</a:t>
            </a:r>
            <a:r>
              <a:rPr lang="zh-CN" altLang="en-US" dirty="0"/>
              <a:t>方向的频谱也比较高，但看最大值的范围，会发现，主要还是</a:t>
            </a:r>
            <a:r>
              <a:rPr lang="en-US" altLang="zh-CN" dirty="0"/>
              <a:t>y</a:t>
            </a:r>
            <a:r>
              <a:rPr lang="zh-CN" altLang="en-US" dirty="0"/>
              <a:t>与</a:t>
            </a:r>
            <a:r>
              <a:rPr lang="en-US" altLang="zh-CN" dirty="0"/>
              <a:t>x</a:t>
            </a:r>
            <a:r>
              <a:rPr lang="zh-CN" altLang="en-US" dirty="0"/>
              <a:t>方向，且</a:t>
            </a:r>
            <a:r>
              <a:rPr lang="en-US" altLang="zh-CN" dirty="0"/>
              <a:t>x</a:t>
            </a:r>
            <a:r>
              <a:rPr lang="zh-CN" altLang="en-US" dirty="0"/>
              <a:t>比</a:t>
            </a:r>
            <a:r>
              <a:rPr lang="en-US" altLang="zh-CN" dirty="0"/>
              <a:t>y</a:t>
            </a:r>
            <a:r>
              <a:rPr lang="zh-CN" altLang="en-US" dirty="0"/>
              <a:t>的大</a:t>
            </a:r>
          </a:p>
        </p:txBody>
      </p:sp>
    </p:spTree>
    <p:extLst>
      <p:ext uri="{BB962C8B-B14F-4D97-AF65-F5344CB8AC3E}">
        <p14:creationId xmlns:p14="http://schemas.microsoft.com/office/powerpoint/2010/main" val="438059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57B9D-2B1C-6E46-00BB-2C78CA612DC3}"/>
              </a:ext>
            </a:extLst>
          </p:cNvPr>
          <p:cNvSpPr>
            <a:spLocks noGrp="1"/>
          </p:cNvSpPr>
          <p:nvPr>
            <p:ph type="title"/>
          </p:nvPr>
        </p:nvSpPr>
        <p:spPr/>
        <p:txBody>
          <a:bodyPr/>
          <a:lstStyle/>
          <a:p>
            <a:r>
              <a:rPr lang="en-US" altLang="zh-CN" dirty="0"/>
              <a:t>7.</a:t>
            </a:r>
            <a:r>
              <a:rPr lang="zh-CN" altLang="en-US" dirty="0"/>
              <a:t>总结</a:t>
            </a:r>
          </a:p>
        </p:txBody>
      </p:sp>
      <p:sp>
        <p:nvSpPr>
          <p:cNvPr id="4" name="文本框 3">
            <a:extLst>
              <a:ext uri="{FF2B5EF4-FFF2-40B4-BE49-F238E27FC236}">
                <a16:creationId xmlns:a16="http://schemas.microsoft.com/office/drawing/2014/main" id="{FE53E1BD-5C70-AC6A-5616-6DFCDC1C8973}"/>
              </a:ext>
            </a:extLst>
          </p:cNvPr>
          <p:cNvSpPr txBox="1"/>
          <p:nvPr/>
        </p:nvSpPr>
        <p:spPr>
          <a:xfrm>
            <a:off x="419100" y="2152650"/>
            <a:ext cx="3557384" cy="369332"/>
          </a:xfrm>
          <a:prstGeom prst="rect">
            <a:avLst/>
          </a:prstGeom>
          <a:noFill/>
        </p:spPr>
        <p:txBody>
          <a:bodyPr wrap="none" rtlCol="0">
            <a:spAutoFit/>
          </a:bodyPr>
          <a:lstStyle/>
          <a:p>
            <a:r>
              <a:rPr lang="zh-CN" altLang="en-US" dirty="0"/>
              <a:t>最值频段：跑步</a:t>
            </a:r>
            <a:r>
              <a:rPr lang="en-US" altLang="zh-CN" dirty="0"/>
              <a:t>&gt;</a:t>
            </a:r>
            <a:r>
              <a:rPr lang="zh-CN" altLang="en-US" dirty="0"/>
              <a:t>上下楼梯</a:t>
            </a:r>
            <a:r>
              <a:rPr lang="en-US" altLang="zh-CN" dirty="0"/>
              <a:t>&gt;</a:t>
            </a:r>
            <a:r>
              <a:rPr lang="zh-CN" altLang="en-US" dirty="0"/>
              <a:t>走路</a:t>
            </a:r>
          </a:p>
        </p:txBody>
      </p:sp>
      <p:sp>
        <p:nvSpPr>
          <p:cNvPr id="5" name="文本框 4">
            <a:extLst>
              <a:ext uri="{FF2B5EF4-FFF2-40B4-BE49-F238E27FC236}">
                <a16:creationId xmlns:a16="http://schemas.microsoft.com/office/drawing/2014/main" id="{A4A29FBD-1595-EB01-A60B-E10632E4374D}"/>
              </a:ext>
            </a:extLst>
          </p:cNvPr>
          <p:cNvSpPr txBox="1"/>
          <p:nvPr/>
        </p:nvSpPr>
        <p:spPr>
          <a:xfrm>
            <a:off x="419100" y="2752725"/>
            <a:ext cx="3429144" cy="369332"/>
          </a:xfrm>
          <a:prstGeom prst="rect">
            <a:avLst/>
          </a:prstGeom>
          <a:noFill/>
        </p:spPr>
        <p:txBody>
          <a:bodyPr wrap="none" rtlCol="0">
            <a:spAutoFit/>
          </a:bodyPr>
          <a:lstStyle/>
          <a:p>
            <a:r>
              <a:rPr lang="zh-CN" altLang="en-US" dirty="0"/>
              <a:t>最值大小：跑步</a:t>
            </a:r>
            <a:r>
              <a:rPr lang="en-US" altLang="zh-CN" dirty="0"/>
              <a:t>&gt;</a:t>
            </a:r>
            <a:r>
              <a:rPr lang="zh-CN" altLang="en-US" dirty="0"/>
              <a:t>走路</a:t>
            </a:r>
            <a:r>
              <a:rPr lang="en-US" altLang="zh-CN" dirty="0"/>
              <a:t>&gt;</a:t>
            </a:r>
            <a:r>
              <a:rPr lang="zh-CN" altLang="en-US" dirty="0"/>
              <a:t>上下楼梯</a:t>
            </a:r>
          </a:p>
        </p:txBody>
      </p:sp>
      <p:sp>
        <p:nvSpPr>
          <p:cNvPr id="6" name="文本框 5">
            <a:extLst>
              <a:ext uri="{FF2B5EF4-FFF2-40B4-BE49-F238E27FC236}">
                <a16:creationId xmlns:a16="http://schemas.microsoft.com/office/drawing/2014/main" id="{65FEE778-07C3-A967-7D25-B3D5C0FE0234}"/>
              </a:ext>
            </a:extLst>
          </p:cNvPr>
          <p:cNvSpPr txBox="1"/>
          <p:nvPr/>
        </p:nvSpPr>
        <p:spPr>
          <a:xfrm>
            <a:off x="419100" y="3735944"/>
            <a:ext cx="9446457" cy="1477328"/>
          </a:xfrm>
          <a:prstGeom prst="rect">
            <a:avLst/>
          </a:prstGeom>
          <a:noFill/>
        </p:spPr>
        <p:txBody>
          <a:bodyPr wrap="square" rtlCol="0">
            <a:spAutoFit/>
          </a:bodyPr>
          <a:lstStyle/>
          <a:p>
            <a:r>
              <a:rPr lang="zh-CN" altLang="en-US" dirty="0"/>
              <a:t>个人想法：虽然会出现一些特殊情况，比如手甩得比较快，导致走路的最值频段可能会高于跑步之类的，但如果可以做一些大数据，统计出这些状态的最值频谱区间，再根据其最值大小，有可能可以找出一些规律，从而不借助神经网络，做出初步判断。当然，从上述数据也可以看出，传感器返回的数据杂质很多，有很多频谱是手的不自主晃动，口袋的蓬松以及弹性造成的，因此，我们需要对数据做一些预处理操作，去除杂质，使判断更加精确。</a:t>
            </a:r>
          </a:p>
        </p:txBody>
      </p:sp>
      <p:pic>
        <p:nvPicPr>
          <p:cNvPr id="8" name="图形 7" descr="问号">
            <a:extLst>
              <a:ext uri="{FF2B5EF4-FFF2-40B4-BE49-F238E27FC236}">
                <a16:creationId xmlns:a16="http://schemas.microsoft.com/office/drawing/2014/main" id="{81BC59E2-B07C-1B87-DFC0-72867DD704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81782">
            <a:off x="10791825" y="924379"/>
            <a:ext cx="914400" cy="914400"/>
          </a:xfrm>
          <a:prstGeom prst="rect">
            <a:avLst/>
          </a:prstGeom>
        </p:spPr>
      </p:pic>
    </p:spTree>
    <p:extLst>
      <p:ext uri="{BB962C8B-B14F-4D97-AF65-F5344CB8AC3E}">
        <p14:creationId xmlns:p14="http://schemas.microsoft.com/office/powerpoint/2010/main" val="951230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CA0ED-E4B8-2925-A548-39E9EA59956E}"/>
              </a:ext>
            </a:extLst>
          </p:cNvPr>
          <p:cNvSpPr>
            <a:spLocks noGrp="1"/>
          </p:cNvSpPr>
          <p:nvPr>
            <p:ph type="title"/>
          </p:nvPr>
        </p:nvSpPr>
        <p:spPr/>
        <p:txBody>
          <a:bodyPr/>
          <a:lstStyle/>
          <a:p>
            <a:r>
              <a:rPr lang="zh-CN" altLang="en-US" dirty="0"/>
              <a:t>探究采样率对结果影响</a:t>
            </a:r>
          </a:p>
        </p:txBody>
      </p:sp>
      <p:pic>
        <p:nvPicPr>
          <p:cNvPr id="5" name="图片 4">
            <a:extLst>
              <a:ext uri="{FF2B5EF4-FFF2-40B4-BE49-F238E27FC236}">
                <a16:creationId xmlns:a16="http://schemas.microsoft.com/office/drawing/2014/main" id="{B9A8C956-DFD9-0590-6B6C-29B767AEE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199"/>
            <a:ext cx="1795939" cy="3990975"/>
          </a:xfrm>
          <a:prstGeom prst="rect">
            <a:avLst/>
          </a:prstGeom>
        </p:spPr>
      </p:pic>
      <p:pic>
        <p:nvPicPr>
          <p:cNvPr id="7" name="图片 6">
            <a:extLst>
              <a:ext uri="{FF2B5EF4-FFF2-40B4-BE49-F238E27FC236}">
                <a16:creationId xmlns:a16="http://schemas.microsoft.com/office/drawing/2014/main" id="{5BC77C0E-B9F5-8167-372B-81FA39D33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589" y="1981199"/>
            <a:ext cx="1795939" cy="3990976"/>
          </a:xfrm>
          <a:prstGeom prst="rect">
            <a:avLst/>
          </a:prstGeom>
        </p:spPr>
      </p:pic>
      <p:pic>
        <p:nvPicPr>
          <p:cNvPr id="9" name="图片 8">
            <a:extLst>
              <a:ext uri="{FF2B5EF4-FFF2-40B4-BE49-F238E27FC236}">
                <a16:creationId xmlns:a16="http://schemas.microsoft.com/office/drawing/2014/main" id="{998C4461-DD00-09BC-6684-D2BDEB340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7178" y="1981197"/>
            <a:ext cx="1795940" cy="3990977"/>
          </a:xfrm>
          <a:prstGeom prst="rect">
            <a:avLst/>
          </a:prstGeom>
        </p:spPr>
      </p:pic>
      <p:pic>
        <p:nvPicPr>
          <p:cNvPr id="11" name="图片 10">
            <a:extLst>
              <a:ext uri="{FF2B5EF4-FFF2-40B4-BE49-F238E27FC236}">
                <a16:creationId xmlns:a16="http://schemas.microsoft.com/office/drawing/2014/main" id="{3E9E4782-35F2-3CD8-EDC3-5124B60AC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767" y="1981196"/>
            <a:ext cx="1795940" cy="3990977"/>
          </a:xfrm>
          <a:prstGeom prst="rect">
            <a:avLst/>
          </a:prstGeom>
        </p:spPr>
      </p:pic>
      <p:pic>
        <p:nvPicPr>
          <p:cNvPr id="13" name="图片 12">
            <a:extLst>
              <a:ext uri="{FF2B5EF4-FFF2-40B4-BE49-F238E27FC236}">
                <a16:creationId xmlns:a16="http://schemas.microsoft.com/office/drawing/2014/main" id="{1C094381-7761-871E-A821-6E3D7B1749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4356" y="1981196"/>
            <a:ext cx="1795939" cy="3990976"/>
          </a:xfrm>
          <a:prstGeom prst="rect">
            <a:avLst/>
          </a:prstGeom>
        </p:spPr>
      </p:pic>
      <p:sp>
        <p:nvSpPr>
          <p:cNvPr id="14" name="文本框 13">
            <a:extLst>
              <a:ext uri="{FF2B5EF4-FFF2-40B4-BE49-F238E27FC236}">
                <a16:creationId xmlns:a16="http://schemas.microsoft.com/office/drawing/2014/main" id="{66CD1190-1400-08B2-027D-78061128512A}"/>
              </a:ext>
            </a:extLst>
          </p:cNvPr>
          <p:cNvSpPr txBox="1"/>
          <p:nvPr/>
        </p:nvSpPr>
        <p:spPr>
          <a:xfrm>
            <a:off x="626901" y="6248400"/>
            <a:ext cx="542136" cy="369332"/>
          </a:xfrm>
          <a:prstGeom prst="rect">
            <a:avLst/>
          </a:prstGeom>
          <a:noFill/>
        </p:spPr>
        <p:txBody>
          <a:bodyPr wrap="none" rtlCol="0">
            <a:spAutoFit/>
          </a:bodyPr>
          <a:lstStyle/>
          <a:p>
            <a:r>
              <a:rPr lang="en-US" altLang="zh-CN" dirty="0"/>
              <a:t>1hz</a:t>
            </a:r>
            <a:endParaRPr lang="zh-CN" altLang="en-US" dirty="0"/>
          </a:p>
        </p:txBody>
      </p:sp>
      <p:sp>
        <p:nvSpPr>
          <p:cNvPr id="15" name="文本框 14">
            <a:extLst>
              <a:ext uri="{FF2B5EF4-FFF2-40B4-BE49-F238E27FC236}">
                <a16:creationId xmlns:a16="http://schemas.microsoft.com/office/drawing/2014/main" id="{EECB6210-49FA-98DC-D80F-71311377F7DC}"/>
              </a:ext>
            </a:extLst>
          </p:cNvPr>
          <p:cNvSpPr txBox="1"/>
          <p:nvPr/>
        </p:nvSpPr>
        <p:spPr>
          <a:xfrm>
            <a:off x="2741451" y="6242566"/>
            <a:ext cx="663964" cy="369332"/>
          </a:xfrm>
          <a:prstGeom prst="rect">
            <a:avLst/>
          </a:prstGeom>
          <a:noFill/>
        </p:spPr>
        <p:txBody>
          <a:bodyPr wrap="none" rtlCol="0">
            <a:spAutoFit/>
          </a:bodyPr>
          <a:lstStyle/>
          <a:p>
            <a:r>
              <a:rPr lang="en-US" altLang="zh-CN" dirty="0"/>
              <a:t>10hz</a:t>
            </a:r>
            <a:endParaRPr lang="zh-CN" altLang="en-US" dirty="0"/>
          </a:p>
        </p:txBody>
      </p:sp>
      <p:sp>
        <p:nvSpPr>
          <p:cNvPr id="16" name="文本框 15">
            <a:extLst>
              <a:ext uri="{FF2B5EF4-FFF2-40B4-BE49-F238E27FC236}">
                <a16:creationId xmlns:a16="http://schemas.microsoft.com/office/drawing/2014/main" id="{DAF24075-1014-B3B5-6ADC-0C2463E443F0}"/>
              </a:ext>
            </a:extLst>
          </p:cNvPr>
          <p:cNvSpPr txBox="1"/>
          <p:nvPr/>
        </p:nvSpPr>
        <p:spPr>
          <a:xfrm>
            <a:off x="4714080" y="6242566"/>
            <a:ext cx="663964" cy="369332"/>
          </a:xfrm>
          <a:prstGeom prst="rect">
            <a:avLst/>
          </a:prstGeom>
          <a:noFill/>
        </p:spPr>
        <p:txBody>
          <a:bodyPr wrap="none" rtlCol="0">
            <a:spAutoFit/>
          </a:bodyPr>
          <a:lstStyle/>
          <a:p>
            <a:r>
              <a:rPr lang="en-US" altLang="zh-CN" dirty="0"/>
              <a:t>50hz</a:t>
            </a:r>
            <a:endParaRPr lang="zh-CN" altLang="en-US" dirty="0"/>
          </a:p>
        </p:txBody>
      </p:sp>
      <p:sp>
        <p:nvSpPr>
          <p:cNvPr id="17" name="文本框 16">
            <a:extLst>
              <a:ext uri="{FF2B5EF4-FFF2-40B4-BE49-F238E27FC236}">
                <a16:creationId xmlns:a16="http://schemas.microsoft.com/office/drawing/2014/main" id="{7C58FE08-0F76-4D01-820E-90B3044472F9}"/>
              </a:ext>
            </a:extLst>
          </p:cNvPr>
          <p:cNvSpPr txBox="1"/>
          <p:nvPr/>
        </p:nvSpPr>
        <p:spPr>
          <a:xfrm>
            <a:off x="6757669" y="6242566"/>
            <a:ext cx="785793" cy="369332"/>
          </a:xfrm>
          <a:prstGeom prst="rect">
            <a:avLst/>
          </a:prstGeom>
          <a:noFill/>
        </p:spPr>
        <p:txBody>
          <a:bodyPr wrap="none" rtlCol="0">
            <a:spAutoFit/>
          </a:bodyPr>
          <a:lstStyle/>
          <a:p>
            <a:r>
              <a:rPr lang="en-US" altLang="zh-CN" dirty="0"/>
              <a:t>100hz</a:t>
            </a:r>
            <a:endParaRPr lang="zh-CN" altLang="en-US" dirty="0"/>
          </a:p>
        </p:txBody>
      </p:sp>
      <p:sp>
        <p:nvSpPr>
          <p:cNvPr id="18" name="文本框 17">
            <a:extLst>
              <a:ext uri="{FF2B5EF4-FFF2-40B4-BE49-F238E27FC236}">
                <a16:creationId xmlns:a16="http://schemas.microsoft.com/office/drawing/2014/main" id="{95407C22-133B-F665-87BA-DEB858012625}"/>
              </a:ext>
            </a:extLst>
          </p:cNvPr>
          <p:cNvSpPr txBox="1"/>
          <p:nvPr/>
        </p:nvSpPr>
        <p:spPr>
          <a:xfrm>
            <a:off x="8801257" y="6242566"/>
            <a:ext cx="785793" cy="369332"/>
          </a:xfrm>
          <a:prstGeom prst="rect">
            <a:avLst/>
          </a:prstGeom>
          <a:noFill/>
        </p:spPr>
        <p:txBody>
          <a:bodyPr wrap="none" rtlCol="0">
            <a:spAutoFit/>
          </a:bodyPr>
          <a:lstStyle/>
          <a:p>
            <a:r>
              <a:rPr lang="en-US" altLang="zh-CN" dirty="0"/>
              <a:t>200hz</a:t>
            </a:r>
            <a:endParaRPr lang="zh-CN" altLang="en-US" dirty="0"/>
          </a:p>
        </p:txBody>
      </p:sp>
      <p:sp>
        <p:nvSpPr>
          <p:cNvPr id="19" name="文本框 18">
            <a:extLst>
              <a:ext uri="{FF2B5EF4-FFF2-40B4-BE49-F238E27FC236}">
                <a16:creationId xmlns:a16="http://schemas.microsoft.com/office/drawing/2014/main" id="{083BD84A-395A-751C-ECAB-176E3394A731}"/>
              </a:ext>
            </a:extLst>
          </p:cNvPr>
          <p:cNvSpPr txBox="1"/>
          <p:nvPr/>
        </p:nvSpPr>
        <p:spPr>
          <a:xfrm>
            <a:off x="10519886" y="1981196"/>
            <a:ext cx="1230474" cy="3416320"/>
          </a:xfrm>
          <a:prstGeom prst="rect">
            <a:avLst/>
          </a:prstGeom>
          <a:noFill/>
        </p:spPr>
        <p:txBody>
          <a:bodyPr wrap="square" rtlCol="0">
            <a:spAutoFit/>
          </a:bodyPr>
          <a:lstStyle/>
          <a:p>
            <a:r>
              <a:rPr lang="zh-CN" altLang="en-US" dirty="0"/>
              <a:t>可以看出，采样率越高信号采集精度越高，同样的动作，采样率越高，细节越丰富，也可以说，分辨率越好</a:t>
            </a:r>
          </a:p>
        </p:txBody>
      </p:sp>
    </p:spTree>
    <p:extLst>
      <p:ext uri="{BB962C8B-B14F-4D97-AF65-F5344CB8AC3E}">
        <p14:creationId xmlns:p14="http://schemas.microsoft.com/office/powerpoint/2010/main" val="1713943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71AE1-2C85-80D8-C3B6-AA81F8C59A6B}"/>
              </a:ext>
            </a:extLst>
          </p:cNvPr>
          <p:cNvSpPr>
            <a:spLocks noGrp="1"/>
          </p:cNvSpPr>
          <p:nvPr>
            <p:ph type="title"/>
          </p:nvPr>
        </p:nvSpPr>
        <p:spPr/>
        <p:txBody>
          <a:bodyPr/>
          <a:lstStyle/>
          <a:p>
            <a:r>
              <a:rPr lang="zh-CN" altLang="en-US" dirty="0"/>
              <a:t>位数和采样的关系</a:t>
            </a:r>
          </a:p>
        </p:txBody>
      </p:sp>
      <p:pic>
        <p:nvPicPr>
          <p:cNvPr id="5" name="图片 4">
            <a:extLst>
              <a:ext uri="{FF2B5EF4-FFF2-40B4-BE49-F238E27FC236}">
                <a16:creationId xmlns:a16="http://schemas.microsoft.com/office/drawing/2014/main" id="{B420749A-A478-9349-1C9E-BF8B6472A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5360"/>
            <a:ext cx="5000625" cy="2529490"/>
          </a:xfrm>
          <a:prstGeom prst="rect">
            <a:avLst/>
          </a:prstGeom>
        </p:spPr>
      </p:pic>
      <p:sp>
        <p:nvSpPr>
          <p:cNvPr id="6" name="文本框 5">
            <a:extLst>
              <a:ext uri="{FF2B5EF4-FFF2-40B4-BE49-F238E27FC236}">
                <a16:creationId xmlns:a16="http://schemas.microsoft.com/office/drawing/2014/main" id="{D8CBCE2C-F402-72DB-8AC0-73527914F79F}"/>
              </a:ext>
            </a:extLst>
          </p:cNvPr>
          <p:cNvSpPr txBox="1"/>
          <p:nvPr/>
        </p:nvSpPr>
        <p:spPr>
          <a:xfrm>
            <a:off x="5838825" y="1957443"/>
            <a:ext cx="5153025" cy="2585323"/>
          </a:xfrm>
          <a:prstGeom prst="rect">
            <a:avLst/>
          </a:prstGeom>
          <a:noFill/>
        </p:spPr>
        <p:txBody>
          <a:bodyPr wrap="square" rtlCol="0">
            <a:spAutoFit/>
          </a:bodyPr>
          <a:lstStyle/>
          <a:p>
            <a:r>
              <a:rPr lang="zh-CN" altLang="en-US" dirty="0"/>
              <a:t>从网上没有看到</a:t>
            </a:r>
            <a:r>
              <a:rPr lang="en-US" altLang="zh-CN" dirty="0" err="1"/>
              <a:t>sensorlog</a:t>
            </a:r>
            <a:r>
              <a:rPr lang="zh-CN" altLang="en-US" dirty="0"/>
              <a:t>的传感器的一些位数关系，但是找到了数据采集卡的位数的一些关系，根据左图所示，结合通信原理的知识，我认为这个位数跟量化有关，信号采集时都是模拟信号，要转换成数字信号就需要进行量化操作，而这个量化的区间间隔就与位数有直接的关系，位数多则可以表示的数就越精细，于是量化间隔会有所减小，量化误差会变小，采集到的结果也就更精准。</a:t>
            </a:r>
          </a:p>
        </p:txBody>
      </p:sp>
    </p:spTree>
    <p:extLst>
      <p:ext uri="{BB962C8B-B14F-4D97-AF65-F5344CB8AC3E}">
        <p14:creationId xmlns:p14="http://schemas.microsoft.com/office/powerpoint/2010/main" val="1310648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35BF5-F9BC-5612-BC46-FB9F0CC2F799}"/>
              </a:ext>
            </a:extLst>
          </p:cNvPr>
          <p:cNvSpPr>
            <a:spLocks noGrp="1"/>
          </p:cNvSpPr>
          <p:nvPr>
            <p:ph type="title"/>
          </p:nvPr>
        </p:nvSpPr>
        <p:spPr/>
        <p:txBody>
          <a:bodyPr/>
          <a:lstStyle/>
          <a:p>
            <a:r>
              <a:rPr lang="zh-CN" altLang="en-US" dirty="0"/>
              <a:t>不同环境下加速度</a:t>
            </a:r>
          </a:p>
        </p:txBody>
      </p:sp>
      <p:sp>
        <p:nvSpPr>
          <p:cNvPr id="3" name="内容占位符 2">
            <a:extLst>
              <a:ext uri="{FF2B5EF4-FFF2-40B4-BE49-F238E27FC236}">
                <a16:creationId xmlns:a16="http://schemas.microsoft.com/office/drawing/2014/main" id="{96730BF4-B251-4082-8AAB-3531769706D4}"/>
              </a:ext>
            </a:extLst>
          </p:cNvPr>
          <p:cNvSpPr>
            <a:spLocks noGrp="1"/>
          </p:cNvSpPr>
          <p:nvPr>
            <p:ph idx="1"/>
          </p:nvPr>
        </p:nvSpPr>
        <p:spPr/>
        <p:txBody>
          <a:bodyPr/>
          <a:lstStyle/>
          <a:p>
            <a:pPr marL="0" indent="0">
              <a:buNone/>
            </a:pPr>
            <a:r>
              <a:rPr lang="zh-CN" altLang="en-US" dirty="0"/>
              <a:t>只测试了加速度的，因为重力变化不大，陀螺仪也不能明显显示出不同状态的区别，声光检测以及磁场检测也类似，只有加速度最普遍</a:t>
            </a:r>
          </a:p>
        </p:txBody>
      </p:sp>
    </p:spTree>
    <p:extLst>
      <p:ext uri="{BB962C8B-B14F-4D97-AF65-F5344CB8AC3E}">
        <p14:creationId xmlns:p14="http://schemas.microsoft.com/office/powerpoint/2010/main" val="1324772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C20A5-1664-9868-2135-04A113182F93}"/>
              </a:ext>
            </a:extLst>
          </p:cNvPr>
          <p:cNvSpPr>
            <a:spLocks noGrp="1"/>
          </p:cNvSpPr>
          <p:nvPr>
            <p:ph type="title"/>
          </p:nvPr>
        </p:nvSpPr>
        <p:spPr/>
        <p:txBody>
          <a:bodyPr/>
          <a:lstStyle/>
          <a:p>
            <a:r>
              <a:rPr lang="en-US" altLang="zh-CN" dirty="0"/>
              <a:t>1.</a:t>
            </a:r>
            <a:r>
              <a:rPr lang="zh-CN" altLang="en-US" dirty="0"/>
              <a:t>走路的加速度</a:t>
            </a:r>
            <a:r>
              <a:rPr lang="en-US" altLang="zh-CN" dirty="0"/>
              <a:t>——</a:t>
            </a:r>
            <a:r>
              <a:rPr lang="zh-CN" altLang="en-US" dirty="0"/>
              <a:t>手机在手上</a:t>
            </a:r>
          </a:p>
        </p:txBody>
      </p:sp>
      <p:sp>
        <p:nvSpPr>
          <p:cNvPr id="4" name="文本框 3">
            <a:extLst>
              <a:ext uri="{FF2B5EF4-FFF2-40B4-BE49-F238E27FC236}">
                <a16:creationId xmlns:a16="http://schemas.microsoft.com/office/drawing/2014/main" id="{5B83364E-9293-782E-F0A3-FC98D26B4198}"/>
              </a:ext>
            </a:extLst>
          </p:cNvPr>
          <p:cNvSpPr txBox="1"/>
          <p:nvPr/>
        </p:nvSpPr>
        <p:spPr>
          <a:xfrm>
            <a:off x="161925" y="2066925"/>
            <a:ext cx="4571999" cy="923330"/>
          </a:xfrm>
          <a:prstGeom prst="rect">
            <a:avLst/>
          </a:prstGeom>
          <a:noFill/>
        </p:spPr>
        <p:txBody>
          <a:bodyPr wrap="square" rtlCol="0">
            <a:spAutoFit/>
          </a:bodyPr>
          <a:lstStyle/>
          <a:p>
            <a:r>
              <a:rPr lang="zh-CN" altLang="en-US" dirty="0"/>
              <a:t>经过实验发现，以手机正面建立坐标轴，其中，手机正面为</a:t>
            </a:r>
            <a:r>
              <a:rPr lang="en-US" altLang="zh-CN" dirty="0"/>
              <a:t>z</a:t>
            </a:r>
            <a:r>
              <a:rPr lang="zh-CN" altLang="en-US" dirty="0"/>
              <a:t>轴的正方向，手机右侧为</a:t>
            </a:r>
            <a:r>
              <a:rPr lang="en-US" altLang="zh-CN" dirty="0"/>
              <a:t>x</a:t>
            </a:r>
            <a:r>
              <a:rPr lang="zh-CN" altLang="en-US" dirty="0"/>
              <a:t>轴正方向，手机正前方为</a:t>
            </a:r>
            <a:r>
              <a:rPr lang="en-US" altLang="zh-CN" dirty="0"/>
              <a:t>y</a:t>
            </a:r>
            <a:r>
              <a:rPr lang="zh-CN" altLang="en-US" dirty="0"/>
              <a:t>轴正方向</a:t>
            </a:r>
          </a:p>
        </p:txBody>
      </p:sp>
      <p:graphicFrame>
        <p:nvGraphicFramePr>
          <p:cNvPr id="6" name="图表 5">
            <a:extLst>
              <a:ext uri="{FF2B5EF4-FFF2-40B4-BE49-F238E27FC236}">
                <a16:creationId xmlns:a16="http://schemas.microsoft.com/office/drawing/2014/main" id="{D8A5D521-19DD-6971-CAD1-442AD0B4F487}"/>
              </a:ext>
            </a:extLst>
          </p:cNvPr>
          <p:cNvGraphicFramePr>
            <a:graphicFrameLocks/>
          </p:cNvGraphicFramePr>
          <p:nvPr>
            <p:extLst>
              <p:ext uri="{D42A27DB-BD31-4B8C-83A1-F6EECF244321}">
                <p14:modId xmlns:p14="http://schemas.microsoft.com/office/powerpoint/2010/main" val="3358876488"/>
              </p:ext>
            </p:extLst>
          </p:nvPr>
        </p:nvGraphicFramePr>
        <p:xfrm>
          <a:off x="6922218" y="3442494"/>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8" name="图形 7" descr="智能手机">
            <a:extLst>
              <a:ext uri="{FF2B5EF4-FFF2-40B4-BE49-F238E27FC236}">
                <a16:creationId xmlns:a16="http://schemas.microsoft.com/office/drawing/2014/main" id="{82F568C0-50AB-8C1A-1815-25669323E5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24697">
            <a:off x="680723" y="3792245"/>
            <a:ext cx="2012937" cy="2023147"/>
          </a:xfrm>
          <a:prstGeom prst="rect">
            <a:avLst/>
          </a:prstGeom>
        </p:spPr>
      </p:pic>
      <p:cxnSp>
        <p:nvCxnSpPr>
          <p:cNvPr id="10" name="直接箭头连接符 9">
            <a:extLst>
              <a:ext uri="{FF2B5EF4-FFF2-40B4-BE49-F238E27FC236}">
                <a16:creationId xmlns:a16="http://schemas.microsoft.com/office/drawing/2014/main" id="{F1570C3A-3CD0-3985-43D5-30604469E6DF}"/>
              </a:ext>
            </a:extLst>
          </p:cNvPr>
          <p:cNvCxnSpPr/>
          <p:nvPr/>
        </p:nvCxnSpPr>
        <p:spPr>
          <a:xfrm>
            <a:off x="1687191" y="4803818"/>
            <a:ext cx="1779909" cy="97785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直接箭头连接符 11">
            <a:extLst>
              <a:ext uri="{FF2B5EF4-FFF2-40B4-BE49-F238E27FC236}">
                <a16:creationId xmlns:a16="http://schemas.microsoft.com/office/drawing/2014/main" id="{0CF41915-7571-7BD3-3C35-5FBEA267448D}"/>
              </a:ext>
            </a:extLst>
          </p:cNvPr>
          <p:cNvCxnSpPr/>
          <p:nvPr/>
        </p:nvCxnSpPr>
        <p:spPr>
          <a:xfrm flipV="1">
            <a:off x="1687191" y="2990255"/>
            <a:ext cx="1036959" cy="18135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直接箭头连接符 13">
            <a:extLst>
              <a:ext uri="{FF2B5EF4-FFF2-40B4-BE49-F238E27FC236}">
                <a16:creationId xmlns:a16="http://schemas.microsoft.com/office/drawing/2014/main" id="{2A14ADF3-5203-7873-0AA3-A7EAC9E31D12}"/>
              </a:ext>
            </a:extLst>
          </p:cNvPr>
          <p:cNvCxnSpPr/>
          <p:nvPr/>
        </p:nvCxnSpPr>
        <p:spPr>
          <a:xfrm flipV="1">
            <a:off x="1687191" y="3067050"/>
            <a:ext cx="0" cy="173676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文本框 14">
            <a:extLst>
              <a:ext uri="{FF2B5EF4-FFF2-40B4-BE49-F238E27FC236}">
                <a16:creationId xmlns:a16="http://schemas.microsoft.com/office/drawing/2014/main" id="{421914AD-8093-F3DB-3BC2-9B93FA26EBB0}"/>
              </a:ext>
            </a:extLst>
          </p:cNvPr>
          <p:cNvSpPr txBox="1"/>
          <p:nvPr/>
        </p:nvSpPr>
        <p:spPr>
          <a:xfrm>
            <a:off x="6789174" y="2066925"/>
            <a:ext cx="5172075" cy="1200329"/>
          </a:xfrm>
          <a:prstGeom prst="rect">
            <a:avLst/>
          </a:prstGeom>
          <a:noFill/>
        </p:spPr>
        <p:txBody>
          <a:bodyPr wrap="square" rtlCol="0">
            <a:spAutoFit/>
          </a:bodyPr>
          <a:lstStyle/>
          <a:p>
            <a:r>
              <a:rPr lang="zh-CN" altLang="en-US" dirty="0"/>
              <a:t>由于软件没有显示具体加速度的采样率，只给出了最大采样率，所以我利用</a:t>
            </a:r>
            <a:r>
              <a:rPr lang="en-US" altLang="zh-CN" dirty="0"/>
              <a:t>excel</a:t>
            </a:r>
            <a:r>
              <a:rPr lang="zh-CN" altLang="en-US" dirty="0"/>
              <a:t>的数据进行求解，得出下图，可以看出，采样间隔大多集中在</a:t>
            </a:r>
            <a:r>
              <a:rPr lang="en-US" altLang="zh-CN" dirty="0"/>
              <a:t>0.01</a:t>
            </a:r>
            <a:r>
              <a:rPr lang="zh-CN" altLang="en-US" dirty="0"/>
              <a:t>，所以这里设置</a:t>
            </a:r>
            <a:r>
              <a:rPr lang="en-US" altLang="zh-CN" dirty="0"/>
              <a:t>fs=100</a:t>
            </a:r>
            <a:endParaRPr lang="zh-CN" altLang="en-US" dirty="0"/>
          </a:p>
        </p:txBody>
      </p:sp>
      <p:sp>
        <p:nvSpPr>
          <p:cNvPr id="16" name="文本框 15">
            <a:extLst>
              <a:ext uri="{FF2B5EF4-FFF2-40B4-BE49-F238E27FC236}">
                <a16:creationId xmlns:a16="http://schemas.microsoft.com/office/drawing/2014/main" id="{458D6DF2-1055-AF17-93D7-F7A1DBD44B1C}"/>
              </a:ext>
            </a:extLst>
          </p:cNvPr>
          <p:cNvSpPr txBox="1"/>
          <p:nvPr/>
        </p:nvSpPr>
        <p:spPr>
          <a:xfrm>
            <a:off x="2719317" y="2959485"/>
            <a:ext cx="300082" cy="369332"/>
          </a:xfrm>
          <a:prstGeom prst="rect">
            <a:avLst/>
          </a:prstGeom>
          <a:noFill/>
        </p:spPr>
        <p:txBody>
          <a:bodyPr wrap="none" rtlCol="0">
            <a:spAutoFit/>
          </a:bodyPr>
          <a:lstStyle/>
          <a:p>
            <a:r>
              <a:rPr lang="en-US" altLang="zh-CN" dirty="0"/>
              <a:t>y</a:t>
            </a:r>
            <a:endParaRPr lang="zh-CN" altLang="en-US" dirty="0"/>
          </a:p>
        </p:txBody>
      </p:sp>
      <p:sp>
        <p:nvSpPr>
          <p:cNvPr id="17" name="文本框 16">
            <a:extLst>
              <a:ext uri="{FF2B5EF4-FFF2-40B4-BE49-F238E27FC236}">
                <a16:creationId xmlns:a16="http://schemas.microsoft.com/office/drawing/2014/main" id="{220AB230-584A-10A3-70A3-70314B5BDFB3}"/>
              </a:ext>
            </a:extLst>
          </p:cNvPr>
          <p:cNvSpPr txBox="1"/>
          <p:nvPr/>
        </p:nvSpPr>
        <p:spPr>
          <a:xfrm>
            <a:off x="1245107" y="3102431"/>
            <a:ext cx="293670" cy="369332"/>
          </a:xfrm>
          <a:prstGeom prst="rect">
            <a:avLst/>
          </a:prstGeom>
          <a:noFill/>
        </p:spPr>
        <p:txBody>
          <a:bodyPr wrap="none" rtlCol="0">
            <a:spAutoFit/>
          </a:bodyPr>
          <a:lstStyle/>
          <a:p>
            <a:r>
              <a:rPr lang="en-US" altLang="zh-CN" dirty="0"/>
              <a:t>z</a:t>
            </a:r>
          </a:p>
        </p:txBody>
      </p:sp>
      <p:sp>
        <p:nvSpPr>
          <p:cNvPr id="18" name="文本框 17">
            <a:extLst>
              <a:ext uri="{FF2B5EF4-FFF2-40B4-BE49-F238E27FC236}">
                <a16:creationId xmlns:a16="http://schemas.microsoft.com/office/drawing/2014/main" id="{D547FCA1-09C1-1B59-517E-9B6132DEB9E8}"/>
              </a:ext>
            </a:extLst>
          </p:cNvPr>
          <p:cNvSpPr txBox="1"/>
          <p:nvPr/>
        </p:nvSpPr>
        <p:spPr>
          <a:xfrm>
            <a:off x="3619500" y="5610225"/>
            <a:ext cx="300082" cy="369332"/>
          </a:xfrm>
          <a:prstGeom prst="rect">
            <a:avLst/>
          </a:prstGeom>
          <a:noFill/>
        </p:spPr>
        <p:txBody>
          <a:bodyPr wrap="none" rtlCol="0">
            <a:spAutoFit/>
          </a:bodyPr>
          <a:lstStyle/>
          <a:p>
            <a:r>
              <a:rPr lang="en-US" altLang="zh-CN" dirty="0"/>
              <a:t>x</a:t>
            </a:r>
            <a:endParaRPr lang="zh-CN" altLang="en-US" dirty="0"/>
          </a:p>
        </p:txBody>
      </p:sp>
    </p:spTree>
    <p:extLst>
      <p:ext uri="{BB962C8B-B14F-4D97-AF65-F5344CB8AC3E}">
        <p14:creationId xmlns:p14="http://schemas.microsoft.com/office/powerpoint/2010/main" val="214027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3CF34FB-2F06-6796-CE52-45AA39898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09590" cy="285719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BBADA21B-A142-085D-8D4B-315B7AB03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590" y="-1"/>
            <a:ext cx="3809590" cy="28571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AA7738D-27D9-C4E9-6C98-9FF48157B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57192"/>
            <a:ext cx="3809590" cy="285719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A77B6F9F-5833-EC90-BB22-03A6FF8CB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590" y="2857192"/>
            <a:ext cx="3809590" cy="285719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338F1ED-81E5-CEC7-C5DD-AC99BE924D49}"/>
              </a:ext>
            </a:extLst>
          </p:cNvPr>
          <p:cNvSpPr txBox="1"/>
          <p:nvPr/>
        </p:nvSpPr>
        <p:spPr>
          <a:xfrm>
            <a:off x="7688826" y="2045109"/>
            <a:ext cx="2556387" cy="3416320"/>
          </a:xfrm>
          <a:prstGeom prst="rect">
            <a:avLst/>
          </a:prstGeom>
          <a:noFill/>
        </p:spPr>
        <p:txBody>
          <a:bodyPr wrap="square" rtlCol="0">
            <a:spAutoFit/>
          </a:bodyPr>
          <a:lstStyle/>
          <a:p>
            <a:r>
              <a:rPr lang="zh-CN" altLang="en-US" dirty="0"/>
              <a:t>左上角显示了时域图，从时域图可以看出，</a:t>
            </a:r>
            <a:r>
              <a:rPr lang="en-US" altLang="zh-CN" dirty="0"/>
              <a:t>x</a:t>
            </a:r>
            <a:r>
              <a:rPr lang="zh-CN" altLang="en-US" dirty="0"/>
              <a:t>方向有很明显的规律性变化，而</a:t>
            </a:r>
            <a:r>
              <a:rPr lang="en-US" altLang="zh-CN" dirty="0"/>
              <a:t>y</a:t>
            </a:r>
            <a:r>
              <a:rPr lang="zh-CN" altLang="en-US" dirty="0"/>
              <a:t>与</a:t>
            </a:r>
            <a:r>
              <a:rPr lang="en-US" altLang="zh-CN" dirty="0"/>
              <a:t>z</a:t>
            </a:r>
            <a:r>
              <a:rPr lang="zh-CN" altLang="en-US" dirty="0"/>
              <a:t>方向的幅值较小，这与手部晃动的理论是一致的。后三张分别为三个方向的频谱，只管查最大值的频谱，可以发现，</a:t>
            </a:r>
            <a:r>
              <a:rPr lang="en-US" altLang="zh-CN" dirty="0"/>
              <a:t>x</a:t>
            </a:r>
            <a:r>
              <a:rPr lang="zh-CN" altLang="en-US" dirty="0"/>
              <a:t>方向的频谱比</a:t>
            </a:r>
            <a:r>
              <a:rPr lang="en-US" altLang="zh-CN" dirty="0"/>
              <a:t>y</a:t>
            </a:r>
            <a:r>
              <a:rPr lang="zh-CN" altLang="en-US" dirty="0"/>
              <a:t>和</a:t>
            </a:r>
            <a:r>
              <a:rPr lang="en-US" altLang="zh-CN" dirty="0"/>
              <a:t>z</a:t>
            </a:r>
            <a:r>
              <a:rPr lang="zh-CN" altLang="en-US" dirty="0"/>
              <a:t>的高，再观察最大值的幅值，</a:t>
            </a:r>
            <a:r>
              <a:rPr lang="en-US" altLang="zh-CN" dirty="0"/>
              <a:t>y</a:t>
            </a:r>
            <a:r>
              <a:rPr lang="zh-CN" altLang="en-US" dirty="0"/>
              <a:t>方向的没有超出</a:t>
            </a:r>
            <a:r>
              <a:rPr lang="en-US" altLang="zh-CN" dirty="0"/>
              <a:t>x</a:t>
            </a:r>
            <a:r>
              <a:rPr lang="zh-CN" altLang="en-US" dirty="0"/>
              <a:t>太多</a:t>
            </a:r>
          </a:p>
        </p:txBody>
      </p:sp>
    </p:spTree>
    <p:extLst>
      <p:ext uri="{BB962C8B-B14F-4D97-AF65-F5344CB8AC3E}">
        <p14:creationId xmlns:p14="http://schemas.microsoft.com/office/powerpoint/2010/main" val="2683597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CF4F22-86E5-BF2D-BFD1-32A558249ADE}"/>
              </a:ext>
            </a:extLst>
          </p:cNvPr>
          <p:cNvSpPr>
            <a:spLocks noGrp="1"/>
          </p:cNvSpPr>
          <p:nvPr>
            <p:ph type="title"/>
          </p:nvPr>
        </p:nvSpPr>
        <p:spPr/>
        <p:txBody>
          <a:bodyPr/>
          <a:lstStyle/>
          <a:p>
            <a:r>
              <a:rPr lang="en-US" altLang="zh-CN" dirty="0"/>
              <a:t>2.</a:t>
            </a:r>
            <a:r>
              <a:rPr lang="zh-CN" altLang="en-US" dirty="0"/>
              <a:t>走路的加速度</a:t>
            </a:r>
            <a:r>
              <a:rPr lang="en-US" altLang="zh-CN" dirty="0"/>
              <a:t>——</a:t>
            </a:r>
            <a:r>
              <a:rPr lang="zh-CN" altLang="en-US" dirty="0"/>
              <a:t>手机在口袋</a:t>
            </a:r>
          </a:p>
        </p:txBody>
      </p:sp>
    </p:spTree>
    <p:extLst>
      <p:ext uri="{BB962C8B-B14F-4D97-AF65-F5344CB8AC3E}">
        <p14:creationId xmlns:p14="http://schemas.microsoft.com/office/powerpoint/2010/main" val="373983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a:extLst>
              <a:ext uri="{FF2B5EF4-FFF2-40B4-BE49-F238E27FC236}">
                <a16:creationId xmlns:a16="http://schemas.microsoft.com/office/drawing/2014/main" id="{F4AE7E89-EA82-6C63-C38E-4C1EC7EB6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62475" cy="34218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E7517D9-4E6E-501D-77D4-E1D8E175B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5" y="0"/>
            <a:ext cx="4562475" cy="342185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AFF71502-DEDD-205E-5351-0290D202D5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421856"/>
            <a:ext cx="4562475" cy="34218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3821E6-16B6-0629-CE1D-C378BB3026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476" y="3421856"/>
            <a:ext cx="4562474" cy="342185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42A527E-56BB-11DD-6C32-703606FD0669}"/>
              </a:ext>
            </a:extLst>
          </p:cNvPr>
          <p:cNvSpPr txBox="1"/>
          <p:nvPr/>
        </p:nvSpPr>
        <p:spPr>
          <a:xfrm>
            <a:off x="9353551" y="2190750"/>
            <a:ext cx="1828800" cy="3970318"/>
          </a:xfrm>
          <a:prstGeom prst="rect">
            <a:avLst/>
          </a:prstGeom>
          <a:noFill/>
        </p:spPr>
        <p:txBody>
          <a:bodyPr wrap="square" rtlCol="0">
            <a:spAutoFit/>
          </a:bodyPr>
          <a:lstStyle/>
          <a:p>
            <a:r>
              <a:rPr lang="zh-CN" altLang="en-US" dirty="0"/>
              <a:t>左图为时域图，可以看出，在口袋中明显时域更杂乱无章，因为口袋有蓬松性，手机在口袋中会自己乱动，所以比较杂乱，从频谱中依旧可以看出，似乎这次</a:t>
            </a:r>
            <a:r>
              <a:rPr lang="en-US" altLang="zh-CN" dirty="0"/>
              <a:t>z</a:t>
            </a:r>
            <a:r>
              <a:rPr lang="zh-CN" altLang="en-US" dirty="0"/>
              <a:t>方向晃动没那么严重，这说明手机在口袋中可能是躺着的状态</a:t>
            </a:r>
          </a:p>
        </p:txBody>
      </p:sp>
    </p:spTree>
    <p:extLst>
      <p:ext uri="{BB962C8B-B14F-4D97-AF65-F5344CB8AC3E}">
        <p14:creationId xmlns:p14="http://schemas.microsoft.com/office/powerpoint/2010/main" val="1494358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99086-1D87-BD8A-901E-AC0BB432B38B}"/>
              </a:ext>
            </a:extLst>
          </p:cNvPr>
          <p:cNvSpPr>
            <a:spLocks noGrp="1"/>
          </p:cNvSpPr>
          <p:nvPr>
            <p:ph type="title"/>
          </p:nvPr>
        </p:nvSpPr>
        <p:spPr/>
        <p:txBody>
          <a:bodyPr/>
          <a:lstStyle/>
          <a:p>
            <a:r>
              <a:rPr lang="en-US" altLang="zh-CN" dirty="0"/>
              <a:t>3.</a:t>
            </a:r>
            <a:r>
              <a:rPr lang="zh-CN" altLang="en-US" dirty="0"/>
              <a:t>跑步的加速度</a:t>
            </a:r>
            <a:r>
              <a:rPr lang="en-US" altLang="zh-CN" dirty="0"/>
              <a:t>——</a:t>
            </a:r>
            <a:r>
              <a:rPr lang="zh-CN" altLang="en-US" dirty="0"/>
              <a:t>手机在手上</a:t>
            </a:r>
          </a:p>
        </p:txBody>
      </p:sp>
    </p:spTree>
    <p:extLst>
      <p:ext uri="{BB962C8B-B14F-4D97-AF65-F5344CB8AC3E}">
        <p14:creationId xmlns:p14="http://schemas.microsoft.com/office/powerpoint/2010/main" val="3546398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a:extLst>
              <a:ext uri="{FF2B5EF4-FFF2-40B4-BE49-F238E27FC236}">
                <a16:creationId xmlns:a16="http://schemas.microsoft.com/office/drawing/2014/main" id="{56ED1E23-B003-C39B-3E94-E22E99D4C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91025" cy="32932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CED8483-9DB7-C16A-9523-B763EC2A8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
            <a:ext cx="4391025" cy="329326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421F9F39-331E-8669-B929-655CF6665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93268"/>
            <a:ext cx="4391025" cy="32932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96C0FA2-BC92-4107-BCD4-98086B0B72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1025" y="3293268"/>
            <a:ext cx="4391025" cy="329326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BCCDE82-71CF-A1C8-147C-A8E8EA1EB1BA}"/>
              </a:ext>
            </a:extLst>
          </p:cNvPr>
          <p:cNvSpPr txBox="1"/>
          <p:nvPr/>
        </p:nvSpPr>
        <p:spPr>
          <a:xfrm>
            <a:off x="8867775" y="2181225"/>
            <a:ext cx="3190875" cy="3139321"/>
          </a:xfrm>
          <a:prstGeom prst="rect">
            <a:avLst/>
          </a:prstGeom>
          <a:noFill/>
        </p:spPr>
        <p:txBody>
          <a:bodyPr wrap="square" rtlCol="0">
            <a:spAutoFit/>
          </a:bodyPr>
          <a:lstStyle/>
          <a:p>
            <a:r>
              <a:rPr lang="zh-CN" altLang="en-US" dirty="0"/>
              <a:t>左上角为时域图，可以看出，跑步时，</a:t>
            </a:r>
            <a:r>
              <a:rPr lang="en-US" altLang="zh-CN" dirty="0"/>
              <a:t>x</a:t>
            </a:r>
            <a:r>
              <a:rPr lang="zh-CN" altLang="en-US" dirty="0"/>
              <a:t>方向的幅度变化最大，其次是</a:t>
            </a:r>
            <a:r>
              <a:rPr lang="en-US" altLang="zh-CN" dirty="0"/>
              <a:t>y</a:t>
            </a:r>
            <a:r>
              <a:rPr lang="zh-CN" altLang="en-US" dirty="0"/>
              <a:t>方向的，最后是</a:t>
            </a:r>
            <a:r>
              <a:rPr lang="en-US" altLang="zh-CN" dirty="0"/>
              <a:t>z</a:t>
            </a:r>
            <a:r>
              <a:rPr lang="zh-CN" altLang="en-US" dirty="0"/>
              <a:t>方向的。而频谱的最大值的频率值比走路时的高，可以看出，跑步时峰值的频谱比走路时的略高，大概在一定范围，且</a:t>
            </a:r>
            <a:r>
              <a:rPr lang="en-US" altLang="zh-CN" dirty="0"/>
              <a:t>x</a:t>
            </a:r>
            <a:r>
              <a:rPr lang="zh-CN" altLang="en-US" dirty="0"/>
              <a:t>方向的最大值高于</a:t>
            </a:r>
            <a:r>
              <a:rPr lang="en-US" altLang="zh-CN" dirty="0"/>
              <a:t>y</a:t>
            </a:r>
            <a:r>
              <a:rPr lang="zh-CN" altLang="en-US" dirty="0"/>
              <a:t>方向的，这是因为跑步时主要是上下颠簸，所以</a:t>
            </a:r>
            <a:r>
              <a:rPr lang="en-US" altLang="zh-CN" dirty="0"/>
              <a:t>x</a:t>
            </a:r>
            <a:r>
              <a:rPr lang="zh-CN" altLang="en-US" dirty="0"/>
              <a:t>的大于</a:t>
            </a:r>
            <a:r>
              <a:rPr lang="en-US" altLang="zh-CN" dirty="0"/>
              <a:t>y</a:t>
            </a:r>
            <a:r>
              <a:rPr lang="zh-CN" altLang="en-US" dirty="0"/>
              <a:t>，且超出的很多</a:t>
            </a:r>
          </a:p>
        </p:txBody>
      </p:sp>
    </p:spTree>
    <p:extLst>
      <p:ext uri="{BB962C8B-B14F-4D97-AF65-F5344CB8AC3E}">
        <p14:creationId xmlns:p14="http://schemas.microsoft.com/office/powerpoint/2010/main" val="2951807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25865-6C23-F97B-F712-1DFEC53ED526}"/>
              </a:ext>
            </a:extLst>
          </p:cNvPr>
          <p:cNvSpPr>
            <a:spLocks noGrp="1"/>
          </p:cNvSpPr>
          <p:nvPr>
            <p:ph type="title"/>
          </p:nvPr>
        </p:nvSpPr>
        <p:spPr/>
        <p:txBody>
          <a:bodyPr/>
          <a:lstStyle/>
          <a:p>
            <a:r>
              <a:rPr lang="en-US" altLang="zh-CN" dirty="0"/>
              <a:t>4.</a:t>
            </a:r>
            <a:r>
              <a:rPr lang="zh-CN" altLang="en-US" dirty="0"/>
              <a:t>跑步的加速度</a:t>
            </a:r>
            <a:r>
              <a:rPr lang="en-US" altLang="zh-CN" dirty="0"/>
              <a:t>——</a:t>
            </a:r>
            <a:r>
              <a:rPr lang="zh-CN" altLang="en-US" dirty="0"/>
              <a:t>手机在口袋</a:t>
            </a:r>
          </a:p>
        </p:txBody>
      </p:sp>
    </p:spTree>
    <p:extLst>
      <p:ext uri="{BB962C8B-B14F-4D97-AF65-F5344CB8AC3E}">
        <p14:creationId xmlns:p14="http://schemas.microsoft.com/office/powerpoint/2010/main" val="2149397914"/>
      </p:ext>
    </p:extLst>
  </p:cSld>
  <p:clrMapOvr>
    <a:masterClrMapping/>
  </p:clrMapOvr>
</p:sld>
</file>

<file path=ppt/theme/theme1.xml><?xml version="1.0" encoding="utf-8"?>
<a:theme xmlns:a="http://schemas.openxmlformats.org/drawingml/2006/main" name="柏林">
  <a:themeElements>
    <a:clrScheme name="柏林">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柏林">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TM04033917[[fn=柏林]]</Template>
  <TotalTime>163</TotalTime>
  <Words>976</Words>
  <Application>Microsoft Office PowerPoint</Application>
  <PresentationFormat>宽屏</PresentationFormat>
  <Paragraphs>35</Paragraphs>
  <Slides>17</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等线</vt:lpstr>
      <vt:lpstr>Arial</vt:lpstr>
      <vt:lpstr>Trebuchet MS</vt:lpstr>
      <vt:lpstr>柏林</vt:lpstr>
      <vt:lpstr>小作业2</vt:lpstr>
      <vt:lpstr>不同环境下加速度</vt:lpstr>
      <vt:lpstr>1.走路的加速度——手机在手上</vt:lpstr>
      <vt:lpstr>PowerPoint 演示文稿</vt:lpstr>
      <vt:lpstr>2.走路的加速度——手机在口袋</vt:lpstr>
      <vt:lpstr>PowerPoint 演示文稿</vt:lpstr>
      <vt:lpstr>3.跑步的加速度——手机在手上</vt:lpstr>
      <vt:lpstr>PowerPoint 演示文稿</vt:lpstr>
      <vt:lpstr>4.跑步的加速度——手机在口袋</vt:lpstr>
      <vt:lpstr>PowerPoint 演示文稿</vt:lpstr>
      <vt:lpstr>5.上楼梯——手机在手上</vt:lpstr>
      <vt:lpstr>PowerPoint 演示文稿</vt:lpstr>
      <vt:lpstr>6.下楼梯——手机在手上</vt:lpstr>
      <vt:lpstr>PowerPoint 演示文稿</vt:lpstr>
      <vt:lpstr>7.总结</vt:lpstr>
      <vt:lpstr>探究采样率对结果影响</vt:lpstr>
      <vt:lpstr>位数和采样的关系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小作业2</dc:title>
  <dc:creator>魏 方达</dc:creator>
  <cp:lastModifiedBy>魏 方达</cp:lastModifiedBy>
  <cp:revision>2</cp:revision>
  <dcterms:created xsi:type="dcterms:W3CDTF">2023-03-06T11:52:12Z</dcterms:created>
  <dcterms:modified xsi:type="dcterms:W3CDTF">2023-03-06T14:35:24Z</dcterms:modified>
</cp:coreProperties>
</file>